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276" r:id="rId2"/>
    <p:sldId id="279" r:id="rId3"/>
    <p:sldId id="284" r:id="rId4"/>
    <p:sldId id="319" r:id="rId5"/>
    <p:sldId id="325" r:id="rId6"/>
    <p:sldId id="320" r:id="rId7"/>
    <p:sldId id="330" r:id="rId8"/>
    <p:sldId id="321" r:id="rId9"/>
    <p:sldId id="322" r:id="rId10"/>
    <p:sldId id="324" r:id="rId11"/>
    <p:sldId id="326" r:id="rId12"/>
    <p:sldId id="327" r:id="rId13"/>
    <p:sldId id="328" r:id="rId14"/>
    <p:sldId id="329" r:id="rId15"/>
    <p:sldId id="318" r:id="rId16"/>
    <p:sldId id="323" r:id="rId17"/>
    <p:sldId id="317" r:id="rId18"/>
    <p:sldId id="314" r:id="rId19"/>
    <p:sldId id="315" r:id="rId20"/>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6" autoAdjust="0"/>
    <p:restoredTop sz="86420" autoAdjust="0"/>
  </p:normalViewPr>
  <p:slideViewPr>
    <p:cSldViewPr>
      <p:cViewPr varScale="1">
        <p:scale>
          <a:sx n="86" d="100"/>
          <a:sy n="86" d="100"/>
        </p:scale>
        <p:origin x="346" y="53"/>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23-02-2022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3T14:53:02.69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1623 8378 0,'0'18'94,"35"-18"-78,0 0-1,1 0-15,34 0 16,1 18-16,123 17 31,70 0-15,-17-17-1,0 35 1,-35-53 0,-106 0-1,17 0 1,-35 0 0,-17 0-1,52 0 1,18 0-1,53 0 1,-141 0-16,106 0 31,-71 0-15,53 0 0,-35 0-1,53 0 1,-18 0-1,-35 0 1,0 0 0,-18 0-1,-35 0 1,88 0 0,-35 0-1,52 0 1,1 0-1,-35 0 1,34 0 0,-16 0 15,-54 0-15,0 0-1,-18 0 1,-52 0-1,17 0 1,-17-18 656</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3T14:53:37.42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24746 13017 0,'36'0'63,"-19"0"-48,36 0 1,-35 0 0,140 0-1,54 0 1,0 0-1,-36 0 1,-35 0 0,-53 0-1,1 0 1,-1 0 0,53 0 15,-18 18-16,1 0-15,-36-1 16,53-17 0,-17 0-1,34 0 1,-52 0 0,18 0-1,-18 0 1,-18 0-1,0 0 1,53 0 0,0 0-1,-35 0 1,-18 0 0,53 18-1,36-18 16,-19 35-15,-69-35 0,-54 0-1,18 0 1,-36 0 0,19 0-1,34 0 1,18 0-1,1 0 1,-36 0 0,17 0 15,-17 0-15,18 0-1,34 0-15,-34 0 31,-18 0-15,-18 0 0,0 0-1,36 0 1,17 0 0,18 0-1,-53 0 1,0 0-1,17 0 1,-52 0 0,35 0-1,0 0 17,-18 0-32,36 0 15,-36 0 16,-17 0-15,34 0 0,-16 0-1,17 0 1,-18 0 0</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3T14:53:38.55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30779 13000 0,'17'0'0,"1"0"31,-1 0-15,36 0 0,141 17-1,106 36 1,35-53-1,-158 0 1,-89 0 0</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3T14:53:39.85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1905 13829 0,'18'0'31,"70"18"-31,35-18 16,18 0-16,71 0 15,176 35 1,-88 18 0,-159-53-1,-88 0 1,-35 0-1,-1 0 1,71 0 0,53 0-1,18 0 1,-35 0 0,-89 0-1</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3T14:53:52.55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12435 13899 0,'18'0'109,"17"0"-93,0 0-16,53-17 15,71 17 1,123-71 0,89 71-1,17 0 1,-36 0-1,-52 0 1,-35 0 0,-54 0-1,-140 0-15,-36 0 16,195 0 0,-72 0-1,19 0 16,-36 0-15,-18 0 0,-17 0-1,18 0 1,-36 0 0,-18 0-1,19 0 1,-19 0-1,-17 0 1,53 0 0,-18 0-1,53 0 1,-35 0 15,-71 0-31,36 0 31,-1 0-31,19 0 16,16 0 15,-34 0-15,17 0 0,-35 0-1,0 0 1,17 0-1,-17 0 1,-17 0 0,-1 0 62,-17 0-63,-1 0 32,19 0-15,-19 0-17,1 0 1</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3T14:54:27.18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1958 14623 0,'17'0'109,"36"0"-109,0 0 16,177 0 15,-72 0-31,-52 0 0,194 0 31,-88 0-31,-71 0 32,-106 0-32,36 0 15,34 0 1,37 0-1,-37 0 1,36 0 0,-88 0-1,124 35 1,-89-35 0,71 0-1,-36 0 1,1 0-1,-89 0 48,0 18-47,53-18-1,1 0 1,-54 0-1,-18 17 1</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3T14:54:28.60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6050 14605 0,'18'0'156,"17"0"-156,18 0 16,35 0-16,-18 0 15,54 0 1,-1 0 0,-52 0-1,-18 0 1,-36 0 78,1 0 93,17 0-171</inkml:trace>
</inkml:ink>
</file>

<file path=ppt/ink/ink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3T14:54:29.26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8343 14605 0,'35'0'31,"0"0"-31,36 0 16,17 0 0,247 0-1,71 0 1,-194 0-16,193 0 15,-140 0 1,-124 0 0,-71 0-1,-17 0 1,-35 0 62,0 0 31,35 0-93,0 0-16</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3T14:54:29.86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12629 14552 0,'0'0'16,"88"0"-16,0 0 0,-52 0 31</inkml:trace>
</inkml:ink>
</file>

<file path=ppt/ink/ink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3T14:54:30.75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14887 14534 0,'17'0'15,"1"0"-15,35 0 32,0 0-32,35 0 15,194 18 1,36-18-1,105 0 1,-70 0 0,-71 0-1,-176 0 1,-53 0 0,-36 0 155,36 0-171</inkml:trace>
</inkml:ink>
</file>

<file path=ppt/ink/ink1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3T14:54:32.61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17109 14570 0,'35'0'110,"230"0"-79,-159 0-31,123 0 16,-17 0-1,35 0 1,-36 0-1,-17 0 17,-88 0-32,-18 0 0,36 0 31,-1 0-15,-52 0-1,52 0 1,-35 0-1,1 0 1,-72 0 0,54 0-1,-18-18 1,88 18 0,-35 0-1,-18 0 1,0 0-1,-17 0 17,-54 0-17,1 0 1</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3T14:53:03.64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6844 8378 0,'17'0'63,"36"0"-48,35 0 1,159 53-16,-17-17 16,69-19-16,283 89 15,-88-106 1,-211 0-1,-213 0 1,-52 0 218,17 0-234,0 0 16,1 0 0,-19 0-1</inkml:trace>
</inkml:ink>
</file>

<file path=ppt/ink/ink2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3T14:54:41.35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1482 15240 0,'35'0'78,"53"0"-78,53 0 15,36 0 1,34 0-16,142 0 16,-53 0-1,-124 0 1,-88 0 0,-35 0-1,36 0 1,-1 18 15,-18-18-31,36 0 16,-18 0-1,18 0 1,-35 0 0,-36 0-1,-17 0 1,-1 0-1,18 0 1,36 0 0,0 17-1,-36-17 32,-18 0-31,1 0-16,53 0 31,-36 0-15,-17 0 62</inkml:trace>
</inkml:ink>
</file>

<file path=ppt/ink/ink2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3T14:54:47.29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4833 15399 0,'17'-18'109,"19"18"-93,34 0-16,19 0 15,-1 0 1,247 0 0,-124 0-1,-87 0 1,-36 0-16,89 0 16,-54 0-1,18 0 1,-53 0-1,18 0 1,35 0 0,53 0-1,-53 0 1,-17 0 0,35 0 15,-54 0-16,1 0 1,35 0 0,-17 0-1,17 0 1,-35 0 0,17 0-1,-17 0 1,-18 0-1,53 0 1,-35 0 0,35 0-1,-35 0 1,18 0 15,-19 0-15,-16 0-1,-19 0 1,54 0 0,17 0-1,17 0 1,-69 0 0,34 0-1,-52 0 1,17 0-1,71 0 1,-1 0 0,-52 0-1,-35 0 1,-18 0 0,-18 0 15,71 0-16,35 0 1,18 0 0,-71 35-1,0-35 1,-35 0 0,0 0-1,35 0 1,71 0-1,-1 0 1,-52 0 0,35 0-1,-70 0 1,-1 18 0,1-18 15,0 0-16,-36 0 1,35 0 0,1 0-1,0 0 1,-1 0 0,54 0-1,-36 0 1,-53 0-1,18 0 1,-18 0 15,0 0-15,54 0 0,-19 0 15,-52 0-31,17 0 15,0 0 17,-17 0-17,17 0 1,-17 0 0,0 0-1,-1 0 1,1 0-1,17 0 1,0 0 0,-17 0 15,0 0 16</inkml:trace>
</inkml:ink>
</file>

<file path=ppt/ink/ink2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3T14:54:49.59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13934 15311 0,'35'-18'94,"18"18"-94,35 0 16,1 0-16,34 0 15,195 0 1,70 0 0,-36 0-1,-52 0 1,-70-18-1,-1-35 1,-53 18 0,-35 35-1,36-18 1,17 18 15,-53 0-15,-35 0-1,52 0 1,1 0 0,-53 0-1,53 0 1,-53 0 0,17 0-1,-35 0 1,53 0-1,-105 0-15,105 0 16,-71 0 0,-17 0 15,-18 0-15,54 0-1,-36 0 1,35 0-1,0 0 1,0 0 0,-70 0-1,-1 0 1,1 0 0,0 0 15,-1 18 0</inkml:trace>
</inkml:ink>
</file>

<file path=ppt/ink/ink2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3T14:54:52.04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19296 15346 0,'35'0'110,"18"0"-110,0 0 15,18 0-15,-36 0 16,124 0 0,17 0-1,1 0 1,17 0-1,17 0 1,-34 0 0,-19 0-1,-34 0 17,-54 0-32,71 0 15,-35 0 1,0 0-1,0 0 1,-35 0 0,-1 0-1,18 0 1,-17 0 0,17 0-1,18 0 1,-36 0-1,19 0 1,16 0 0,-16 0 15,-36 0-15,35 0-1,0 0 1,35 0-1,18 0 1,36 0 0,17 0-1,-53 0 1,0 0 0,-35 0-1,176 0 1,-106 0-1,-34 0 1,-37 0 0,54 0 15,-53 0-15,123 0-1,-123 0 1,-35 0-1,17 0 1,-18 0 0,-34 0-1,34 0 1,-34 0 0,69 0-1,-69 0 1,17 0-1,-18 0 1,-18 0 0,72 0 15,-72 0-15,36 0-1,0 0 1,-35 0-1,88 0 1,-18 0 0,0 0-1,0 0 1,-17 0 0,-18 0-1,-36 0 1,19 0-1,-1-35 1,0 35 0,-17 0 15,-1 0 0,19 0-31,-19-18 31</inkml:trace>
</inkml:ink>
</file>

<file path=ppt/ink/ink2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3T14:55:05.05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1393 16140 0,'18'0'31,"0"0"16,-1 0-47,1 0 16,35 0-1,17 0 1,36 0 0,35 0-1,0 0 1,36 0-1,-18 0 1,17 0 0,18 0-1,0 0 1,53 0 0,-71 0-1,-70 0 1,-71 0-1,107 0 1,-72 0 0,18 0-1,36 0 1,-1-18 0,-17 18-1,-53 0 1,18-18-1,-36 18 1,-18 0 0,36 0-1,-35-35 1,0 35 31,-1 0-32,19 0 1,16 0 0,-34 0-1,53 0 1,-18 0 0,-1 0-1</inkml:trace>
</inkml:ink>
</file>

<file path=ppt/ink/ink2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3T14:55:06.81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5433 16140 0,'35'0'93,"18"0"-77,35 0-16,18 0 16,52 0-16,-16-18 15,157 18 1,37 0 0,-37 0-1,-122 0 1,-71 0-1,17-35 1,-35 17 0,89 18-1,-19 0 1,19 0 0,-36 0-1,53 0 16,-53 0-15,0 0 0,-17 0-1,-19 0 1,-34 0 0,-36 0-1,18 0 1,53 0 15,-71 0-31,18 0 16,-35 0-1</inkml:trace>
</inkml:ink>
</file>

<file path=ppt/ink/ink2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3T14:55:08.42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10759 16210 0,'18'0'32,"17"0"-17,0 0-15,-17 0 16,70-35-1,89 35 1,-89 0-16,0 0 16,124 0-1,264 0 17,-229 0-17,-18 0 1,53 0-1,-105 0 1,-1 0 0,-35 0-1,-35 0 1,-35 0 0,-1 0-1,18 0 1,-35 0-1,0 0 1,-18 0 0,-17 0-1,35 0 1,35 0 0,71 0 15,0 0-16,-53 0 1,35 0 0,-71 0-1,-17 0 1,35 0 0,-17 0-1,88 0 1,-89 0-1,18 0 1,-17 0 0,-53 0-1,17 0 1,-18 0 46</inkml:trace>
</inkml:ink>
</file>

<file path=ppt/ink/ink2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3T14:55:09.95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16545 16175 0,'52'0'62,"1"0"-46,0 0-16,0-18 16,53 18-1,0 0-15,141 0 16,-18 0-1,71 0 1,-106 0 0,-88 0-1,-53 0 1,35 0 0,35 0-1,-17 0 16,-53 0-31,71 0 16,-54 0 0,177 0-1,-88 0 1,17 0 0,-52 0-1,-1 0 1,-105 0-1,35 0 1,-18 0 0,18 0-1,17 0 1,36 0 0,0 0 15,-18 0-16,-70 0 32,0 0-15,17 0-1,-18 0-31,19 0 15,-19 0-15,54 0 16,-53 0 0,70 0 15,-53 0-15,0 0-1,-17 0 1,17 0-1,-17 0 17,-1 0 15</inkml:trace>
</inkml:ink>
</file>

<file path=ppt/ink/ink2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3T14:55:11.28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21007 16051 0,'71'0'62,"52"0"-46,18 0-16,71 0 16,17 0-16,0 0 15,371 0 1,-424 0 15,-52 0-31,-106 0 16,34 0-1,19 0 1,52 0 0,-70 0-1,-17 0 1</inkml:trace>
</inkml:ink>
</file>

<file path=ppt/ink/ink2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3T14:55:14.41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24164 16104 0,'18'0'93,"0"0"-77,-1 0-16,1 0 16,-1 0-16,36 0 31,88 0-31,-35 0 31,53 0-15,-36 0-1,1 0 1,35 0 0,-106 0-16,70 0 15,-35-17 1,106 17 0,-17 0-1,-36 0 1,-35 0-1,17 0 17,-105 0-17,52 0 1,1 0 0,-1 0-1,1 0 1,-1-36-1,19 36 1,-36 0 0,35 0-1,0 0 1,-35 0 0,53 0 15,-53 0-31,0 0 15,-18 0 1,18 0 15,70 0-15,-105 0 0,52 0-1,-17 0 1,18 0-1,-36 0 1,18 0 0,35 0-1,-35 0 1,0 0 0,-18 0-1,18 0 1,0 0-1,-35 0 1,52 0 0,1 0-1,52 0 17,-34 0-17,-19 0 1,1 0-1,17 0 1,-18 0 0,19 0-1,-19 0 1,18 0 0,-17 0-1,17 0 1,0 0-1,18 0 1,-18 0 0,-17 0-1,-1 0 17,19 0-17,-1 0 1,-18 0-1,-34 0 1,17 0 0,17 0-1,18 0 1,106 0 0,-70 0-1,-1 0 1,-35 0-1,1 0 1,-1 0 0,0 0 15,-17 0-15,17 0-1,-71 0 1,19 0-1,17 0 1,17 0 0,-35 0-1,-17 0 1,0 0 0,-1 0-1,36 0 16,-18 0-15,-17 0 0,0 0-1,35 0 17,-36 0-32,1 0 15,17 0 16,-17 0-15,-1 0 0</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3T14:53:05.72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10689 8590 0,'17'-35'15,"-17"17"1,89-17-16,-1 0 16,247-18-1,0 0 1,18 53-1,35 0 1,-71 0 0,-105 0 15,-106 0-15,-89-18-16,1 18 15,0 0 63,-1 0-31,19-17-47,-1 17 16,35 0-1,-17 0-15,36 0 16,16 0-16,-16 0 16,140 0 15,-141 0-31,106 0 16,-35 0-1,-53 0 1,-18 0-1,-53 0 1,-17 0 0,-1 0-1,1 0 17,35 0-17,-18 0 1,71 0-1,-71 0-15,36 0 16,17 0 0,53 0 15,-53 0-15,18 0-1,-53 0 1,0 0-1,-35 0 1,52 0 0,18 0-1,18 0 1,71 0 0,-54 0-1,1 0 1,-54 0-1,18 0 1,-70 0 0,52 0 15,54 0-15,-18 0-1,-36 0 1,-17 0-1,71 0 1,105 0 0,-88 0-1,-70 0 1,-1 0 0,-35 0-1,-17 0 1,17 0-1,36 0 17,17 0-32,18 0 31,-18 0-15,18 0-1,0 0 1,17 0-1,-52 17 1,35-17 0,-36 35-1,-35-35 1,-17 0 0,17 0 312,18 18-313,-35-18-15,52 0 16,-52 0 0,53 0-16,-18 0 15,88 18 1</inkml:trace>
</inkml:ink>
</file>

<file path=ppt/ink/ink3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3T14:55:27.70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1358 16880 0,'18'0'47,"35"0"-31,88 0-1,-18 0-15,18 0 16,177 0 0,-212 0-16,0 0 15,-89 0 1,1 0-1,17 0 1,-17 0 0,17 0-1,-17 0 1,-1 0 15</inkml:trace>
</inkml:ink>
</file>

<file path=ppt/ink/ink3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3T14:55:33.75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3387 16863 0,'17'0'93,"1"0"-93,17 0 16,0 0-16,36 0 16,35 0-1,-18 0-15,106 0 16,35 0-1,-17 0 1,-53 0 0,-54 0-1,-34-18 17,-18 18-32,-35-18 31,34 18-16,37 0 1,-19 0 0,1 0-1,35 0 1,-71 0 0,-17 0-1,34 0 1,-16-17-1,34 17 1,1 0 0,-1 0-1,-34 0 1,-1 0 15,35 0-15,19 0-1,-72 0 1,1-18 109,0 18 0,34 0-109,-16 0-1,-19 18 1,89-18 0,0 0-1,123 35 1,-35 0-1,-70-35-15,-71 0 16,229 0 0,-176 0-1,-36 0 1,-17 0 15,-35 0-15,0 0-1,34 0 17,1 0-32,36 0 15,16 0 1,-16 0 0,-19 0-1,36 0 1,17 0-1,36 0 1,-18 0 0,0 0 15,-17 0-31,-18 0 31,17 0-15,1 0-1,17 0 1,53 0 0,-53 0-1,18 0 1,17 0 0,71 0-1,17 0 1,-87 0-1,-36 0 1,-35 0 0,0 0-1,-1 0 1,1 0 15,0 0-15,0 0-1,-36 0 1,1 0 0,-18 0-1,35 0 1,0-17 0,36-1-1,-54 18 1,19-35-1,-19 35 1,1-18 0,-1 18-1,54 0 1,-1 0 15,-17 0-15,-35 0-1,17 0 1,-18 0 0,18 0-1,-17 0 1,52 0 0,-34 0-1,-1 0 1,53 18-1,53-1 1,-18 1 0,-70-18-1,0 0 1,-18 0 15,0 35-15,36-17-1,-1 0 1,1-1 0,-1-17-1,18 36 1,-35-19 15,35-17-15,-105 0-16,105 18 15,-35-18 1,-36 0 15,1 0-31,-1 0 32,18 0-17,-35 0 1,0 0-1,35 0 1,-17 0 0,123 0 15,-123 0-31,87 0 16,-52 0-1,0 0 1,-18 0-1,-53 0 1,1 0 0,-19 0 31</inkml:trace>
</inkml:ink>
</file>

<file path=ppt/ink/ink3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3T14:55:36.96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15839 16880 0,'18'0'94,"17"0"-94,0 0 15,1 0 1,34 0-16,-17 0 16,35 0-1,18 0-15,88 0 16,18 0 0,-54 0-1,1 0 1,-53 0-1,17 0 1,-70 0 0,0 0-1,18 0 17,-18-35-17,0 17 16,17 1-15,-52 17 0,52 0-1,1 0 1,35 0 0,0 0-1,-53 0 1,-18 0-16,71 0 15,17 0 1,36 0 15,-36 0-31,89 0 32,-177 0-17,-17 0 1,0 0 15,-1 0-15,1 0-1,17 0 1,-17 0 0,35 0-16,88 0 46,-106 0-46,88 0 16,-17 0 0,-35 0-16,-1 0 15,54 0 17,35 0-17,-36 0 1,18 0-1,-35 0 1,-18 0 0,18 0-1,-35 0 1,-1 0 0,54 0-1,-36 0 1,-35 0-1,35 0 1,-53 0 0,71 0-1,0 0 17,-18 0-17,18 0 1,17 0-1,-17 0 1,-18 0 0,-17 0-1,35 0 1,-89 0 0,36 0-1,0 0 1,0 0-1,-35 0 1,-1-18 15,19 18 1,-19-17-17,54 17 1,-36 0-16,18 0 15,0 0 1,-35 0 0,17 0-1,-17 0 1,-1 0 0,1 0-1,17 0 235</inkml:trace>
</inkml:ink>
</file>

<file path=ppt/ink/ink3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3T14:55:39.02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23582 16880 0,'18'0'46,"17"0"-30,-17 0 15,17 0-31,-17 0 16,52-17 0,1 17-1,52 0 1,1 0-1,-1 0 1,1 0 0,34 0-1,-52 0 17,53 0-17,-106 0-15,70 0 16,-52 0-1,70 0 1,-106 0 0,36 0-1,17 0 1,-17 0 0,-36 0-1,18 0 1,-18 0-1,0 0 1,-17 0 0,0-18 15,34 18 250,160 0-265,-35 0-1,-36 0-15,70 0 16,107 0 0,-177 0-16,106 0 15,-159 0 1,71 35 0,-124-35 15,18 0-16,-18 0 1,36 0 15,-18 0-31,-36 0 16,124 0 0,-52 0-1,52 0 1,-35 0-1,-18 0 1,0 0 0,-18 0-1,72 0 1,-19 0 0,-17 0-1,-36 0 1,1 0-1,-18 0 17,0 0-32,17 0 31,36 0-15,-71 0-1,18 0 1,-35 0-1,35 0 1,17 0 0,-17 0-1,36-17 1,-19 17 0,-17 0-1,-18 0 1,1 0-1,-1 0 1,18 0 0,17 0 15,-34 0-15,-1 0-1,0 0 32,-17 0-31,35 0-1,-36 0 1,1 0 0</inkml:trace>
</inkml:ink>
</file>

<file path=ppt/ink/ink3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3T14:56:30.85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3704 3828 0,'53'0'94,"35"0"-79,36 0-15,-1 0 16,18 0-16,124 0 16,-18 0-1,-106 0 16,-53 0-31,18 0 16,35 0 0,-18 0-1,1-18 1,17 0 0,-71 1-1</inkml:trace>
</inkml:ink>
</file>

<file path=ppt/ink/ink3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3T14:56:32.93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6473 4022 0,'18'-18'94,"35"18"-94,70 0 15,353 0 1,-282 0 0,-70 0-16,176 0 31,-89 0-16,1 0 1,-36 0 0,-17 0-1,71-35 1,-142 35 0,0 0-16,106 0 15,18 0 1,-36 0-1,0 0 1,-17 0 0,17 0-1,36 0 1,0 0 0,-89 0-1,1 0 16,-1 0-15,89 0 0,-106 0-1,-18 0 1,0-18 0,-17 0-1,-18 18 1,35-17-1,-18 17 1,1 0 0,-1 0-1,36 0 1,0 0 0,17 0 15,36 0-16,-71 0 1,18 0 0,18 0-1,-18 0 1,-54 0 0,37 0-1,-72 0 1,19 0-1,-19 0 1,36 0 0,-35 0-1,-1-18 1,1 18 0,0 0 15,35 0-16,-18 0 1,0 0 0,18 0-1,-35 0 1,-1 0 0</inkml:trace>
</inkml:ink>
</file>

<file path=ppt/ink/ink3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3T14:56:34.59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13740 3898 0,'35'0'78,"-17"0"-78,70 0 16,36 0-16,-54 0 16,36 0-16,141 0 15,-35 0 1,-36 0 0,0 0-1,-17 0 16,18 0-15,34 0 0,-87 0-16,52 0 15,-17 0 1,-71 0 0,-17 0-1,-54 0 1,18 0-1,-17 0 1,0 0 0,-1 0 46</inkml:trace>
</inkml:ink>
</file>

<file path=ppt/ink/ink3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3T14:56:36.07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16986 3881 0,'52'0'94,"213"17"-78,-124-17-1,18 18-15,-18-18 16,35 0-1,-17 0 1,-88 0-16,-1 0 16,-35 0-1,36 0 1,17 0 0,18 0 15,0 0-16,-18 0 1,-35 0 0,0 0-1,-35 0 1,-1 0 46,1 0-46,17 0 0,53 0 31,-52 0-47,-19 0 0,1 0 46</inkml:trace>
</inkml:ink>
</file>

<file path=ppt/ink/ink3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3T14:56:37.25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19825 3898 0,'18'0'0,"17"0"0,-17 0 16,17 0-16,18 0 15,53 0 1,53 0 0,70 0 15,-88 0-16,18 0 1,-18 0 0,18 0-1,-18 0 1,-18 0 0,1 0-1,-1 0 1,1 0-1,-1 0 1,0 0 0,-70 0-16,88 0 15,1 0 1,-19 0 0,36 0 15,-71 0-16,0 0 1,0 0 0,-17 0-1,-1 0 1,142 0 0,-88 0-1,-36 0 1,35 0-1,-87 0 1,69 0 0,1 0-1,71 0 1,34 0 15,1 0-15,17 0-1,-70 18 1,-53-18 0,-71 0-1,0 0 1,-17 0 0,17 0 15,-17 0-31,17 0 15</inkml:trace>
</inkml:ink>
</file>

<file path=ppt/ink/ink3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3T14:56:40.17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3051 4604 0,'-17'-18'16,"34"0"47,72 18-48,16 0-15,72 0 16,-1 0-1,265 0 1,141 0 0,-405 0-1,140 0 1,-229 0-16,71 0 16,264 53-1,-123-17 1,-88-36-1,35 0 1,-106 0 0,0 0-1,-35 0 1,-36 0 15,1 0-15,-1 0-1,-34 0 1,-19 0 15,1 0-15,0 0 15</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3T14:53:06.73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19349 8431 0,'0'0'0,"53"0"32,-18 0-32,53 0 31,1 0-15,-54 0-16,71 0 15,-18 0 1,-18 0-1,107 0 1,-71 0 0,-1 0-1,-16 0 1,-1 0 0,35 0-1,-87 0 1,34 0-1,54 0 1,-19 0 15,-16 0-15,-1 0 0,35 0-1,-70 0 1,-18 0-1,71 0 1,-35 0 0,-18 0-1,-18 0 1,-17 0 0,35 0-1,0 0 1,-18 0-1,35 0 1,36 0 15,-53 0-15,0 0 0,0 0 15,0 0-16,-36 0 17,1 0-1,0 0-15,-1 0-16,1 0 15,0 0-15,17 0 16</inkml:trace>
</inkml:ink>
</file>

<file path=ppt/ink/ink4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3T14:56:40.99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9278 4657 0,'53'0'0,"-18"0"15,0 0 1,177 0-1,-159 0 1,158 0 0,54 0-1,-53 0 1,52 0 0,1 0-1,-107 0-15,160 0 16,-159 0-1,193 0 1,-210 0 15,16-18-31,-70 18 16,36 0 15,-18 0-15,-18 0-1,-17 0 1,17 0 0,-35 0-1,17 0 1,1 0 0,-18 0-1,-18 0 1</inkml:trace>
</inkml:ink>
</file>

<file path=ppt/ink/ink4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3T14:56:41.96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13652 4586 0,'18'0'0,"-1"0"16,36-18-1,18 18 1,-1-17 0,71 17-1,-17-35 1,70 35 0,-71 0-1,36 0 1,-53 0-1,53 0 1,-1 0 0,19 0-1,-89 0-15,53 0 32,-18 0-17,-17 0 1,-35 0-1,-18 0 1,17 0 0,1 0-1,-18 0 1,-18 0 0,18 0-1,-35 0 1,17 0-1,-17 0 1,-1 0 0,18 0 15,-17 0 16,0 0-16,-18-18 0</inkml:trace>
</inkml:ink>
</file>

<file path=ppt/ink/ink4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3T14:56:44.11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22153 4604 0,'-35'0'140,"18"0"-124,-1 0-16,-35 0 16,-53 0-1,-53 0 1,-52 0 0,-177 0-1,317 0 1,-70 0-1,-53 0 17,106 0-32,17 0 31,-35 0-15,54 17-16,-37 1 15,54-18 1,-71 0-1,18 0 1,53 0 0,-89 0-1,89 0 1,0 0 0,0 0-1,-1 0 1,-17 0-1,0 0 17,18 0-17,0 0 1,17 0 0,-17 0 15,17 0-16,1 0 1,-19 0-16,19 0 16,-54 35-1,1-17 1,52-18 0,-17 0-1,17 0 1,0 18-1</inkml:trace>
</inkml:ink>
</file>

<file path=ppt/ink/ink4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3T14:56:47.46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22524 4762 0,'0'-17'32,"0"-1"-17,18 18 1,34-17 15,-16 17-31,-19 0 0,36 0 16,35 0-1,54 0 17,-37 0-17,54 0 1,-18 0 0,18 0-1,-106-18-15,176 18 16,-17 0-1,0 0 1,17 0 0,53 0-1,-70 0 1,-36 0 0,0 0-1,-17 0 1,18 0 15,17 0-15,0 0-1,0 0 1,-36 0 0,-34 0-1,35 0 1,-36 0-1,36 0 1,-53 0 0,35 0-1,-53 0 1,0 0 0,36 0-1,-19 0 1,72 0 15,-124 0-15,123 0-1,-17 0 1,0 0 0,-36 0-1,71 0 1,-18 0-1,-17 0 1,-71 0 0,-35 0-1,18 0 1,-18 0 0,-18 0 15,0 0-31,-17 0 31</inkml:trace>
</inkml:ink>
</file>

<file path=ppt/ink/ink4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3T14:56:57.72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2258 5397 0,'53'0'109,"0"0"-93,-18 0-16,35 0 16,71 0-1,106 0 1,71 0 0,17 0-1,-35 0 1,17 0-1,1 0 1,52 0 0,-105 18-1,-18 35 1,17-53 15,-140 35-31,-1-35 16,265 0-1,-141 0 1,53 18 0,-35-18-1,-18 18 1,-89-18 0,-17 0-1,-35 0 1,0 0-1,18 0 1,-1 0 0,106 0-1,-35 0 1,-35 0 15,-71 0-15,36 0-1,-1 0 1,-35 0 0,-17 0-1,-53 0 1,34 0 0,37 0-1,34 0 1,54 0-1,-1 0 1,0 0 0,-140 0-1,-1 0 1,-18 0 15,54 0-15,70 0-1,-17 0 1,34 0 0,1 0-1,-124 0 1,1 0 0,17 0-1,17-18 1,-52 18-1,35 0 1,-36-18 0,1 18-1,0 0 1,17-17 15,-18 17-15,1 0-1,0 0 17,17 0-17,-17 0 32,-1 0-47,1 0 16,17 0-1,0 0 17,-17 0 15,0 0-16,17-18-16,-17 18 17</inkml:trace>
</inkml:ink>
</file>

<file path=ppt/ink/ink4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3T14:56:58.93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12047 5380 0,'35'0'93,"36"0"-93,17 0 16,53 0-16,-18 0 16,318 0-1,-211 0 1,-19 0-16,266 0 16,-125 0-1,-140 0 1,-159 0-1</inkml:trace>
</inkml:ink>
</file>

<file path=ppt/ink/ink4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3T14:56:59.77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15222 5450 0,'88'0'63,"124"0"-63,17 0 15,35 0-15,1 0 16,229 0 0,-230 0-1,-228-17 1</inkml:trace>
</inkml:ink>
</file>

<file path=ppt/ink/ink4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3T14:57:00.71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17391 5415 0,'18'0'47,"193"0"-31,-87 0-1,70 0-15,106 0 16,-89 0 0,-52 0-1,-141 0 17,17 0-1,-17 0 63,-1 0-48,19 0-30,-1-35 0,0 35-1,-17 0-15,0 0 16,-1 0-16,18 0 31,1 0-15,-1 0-1,0 0 1,-17 0 0</inkml:trace>
</inkml:ink>
</file>

<file path=ppt/ink/ink4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3T14:57:01.18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20055 5380 0,'35'0'32,"-18"0"-32,36 0 15,0 0 1,124 0-1,-89 0-15,159 0 32,-88 0-1,-36 0-15,-70 0-16,17 0 15,-17 0 1,0 0-1,-17 0 1</inkml:trace>
</inkml:ink>
</file>

<file path=ppt/ink/ink4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3T14:57:04.60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21695 5468 0,'35'0'47,"-17"-35"-31,52 35-16,19-18 15,34 18-15,53-35 16,160 17-1,281 18 1,-176 0 15,-88 0-15,-177 0-16,-35 0 16,159 0-1,-53 0 1,-36 0-1,-105 0 1,-17 0 0,69 0-1,-70 0 1,36 0 0,17 0-1,-88-17 1,0 17 15,35-18-31,0 18 31,18-18-15,70 18 0,-140 0-1,211 0 1,-177 0-1,89 0 1,-89 0 0</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3T14:53:10.76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21025 8890 0</inkml:trace>
</inkml:ink>
</file>

<file path=ppt/ink/ink5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3T14:57:09.89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2434 6174 0,'0'17'94,"18"1"-79,405 35 17,-247-53-32,18 0 15,230 0 1,-107 0 0,-105 0-1,0 17 1,-71-17-1,-18 0 1,18 0 0,124 0-1,-36 0 1,-17 0 0,-89 0-1,-52 0 1,-18 0-1,-18 0 1,71 0 15,0 0-15,-36 0-16,89 0 16,-124 0-1,89 0 1,-54 0-1,36 0 1,53 0 0,17 0-1,36 0 1,-36 0 15,-123 0-31,-35 0 16,35-17-1,17 17 17,36 0-17,53 0 1,-106 0 0,-18-18-1,0 18 16,18 0-15,-18 0 0,36 0-1,0 0 1,-36 0 0,-18 0 30,1 0 17</inkml:trace>
</inkml:ink>
</file>

<file path=ppt/ink/ink5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3T14:57:11.46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9207 6174 0,'18'0'31,"-1"0"-31,36 0 15,0 0 1,35 0-16,159 0 31,141 0-15,53 0 0,18 0-1,-53 0 1,-195 0-1,-158 0-15,-35-18 16,-1 18 78,19 0-79,-19 0 1,36 0 0,-35 0-16,70 0 15,53 0 1,18 0 0,-53 0-1,0 0 1,-53 0-1,-36 0 1,18 0 0,-17 0-1,88-18 1,17 18 0,36 0-1,0 0 1,-18 0-1,159 0 17,-53 0-17,-71 0 1,-35 0 0,-123-17-1,-1 17 1,1 0 15,17 0-15,1 0-1,-19 0 1,1 0 0,0 0-1,17 0-15,18 0 16,17 0-1,1 0 17,35 0-17,-36 0 1,-17 0 0,-18 0-1,-17 0 48,0 0-63,35 0 15,52 0 1,54 0 0,-53 0-1,18 17 1,-19 1-1,-16-18 1,-1 18 15,-53-18-15,-17 0 0</inkml:trace>
</inkml:ink>
</file>

<file path=ppt/ink/ink5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3T14:57:12.34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16668 6174 0,'18'0'31,"-1"0"-15,1 0-1,35 0-15,-18 0 16,0 0-16,71 0 31,-18 0-31,54 0 16,87 0-1,-35 0 17,53 0-17,-71 0 1,36 0 0,-1 0-1,-52 0 1,0 0-1,-18 0 1,71 0 0,-124 0-1,71 0 1,-89 0 0,-35 0-1,1 0 1,17 0-1,0 0 17,0 0-17,35 0 1,-71 0 0,19 0-1,17 0 1,-1 0-1,107 0 1,-35 0 0,-36 0-1,-71 0 1,1 0 0</inkml:trace>
</inkml:ink>
</file>

<file path=ppt/ink/ink5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3T14:57:35.16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2487 6914 0,'18'0'31,"-1"0"-15,19 0-1,-19 0-15,71 0 16,-52 0 0,17 0-16,123 0 31,-88 0-31,159 0 16,88 0 15,-229 0-16,300 53 1,-283-53 0,106 0-1,-35 0 1,-52 0 0,16 0-1,89 0 1,-123 0-1,-1 0 1,-88 0 0,18 0-1,0 0 1,53 18 0,53-18-1,-36 0 1,36 0 15,0 0-15,-18 0-1,0 0 1,124 0 0,-71 0-1,-71 0 1,18 0-1,-53 0 1,18 0 0,71 0-1,70 0 1,-36 0 0,-34 0-1,-19 0 1,19 0 15,-19 0-15,-52 0-1,35 0 1,-35 0 0,53 0-1,35 0 1,-18 0-1,-17 0 1,17 0 0,-34 0-1,34 0 1,71 0 0,-71 0-1,1 0 1,17 0 15,17 0-15,-34 0-1,52 0 1,-35 0 0,-53 0-1,-17 0 1,70 0-1,-71 0 1,-17 0 0,0 0-1,0 0 1,-36 0 0,18 0-1,18 0 1,-35 0 15,35 0-15,-1 0-1,-34 0 1,35 0 0,35 0-1,-53 0 1,-17 0-1,-1 0 1,36 0 0,-53 0-1,0 0 1,-18 0 0,18 0 15,0 0 0,17 0-15,-52 0 46,0 0-46,-1 0-1,1 0 17</inkml:trace>
</inkml:ink>
</file>

<file path=ppt/ink/ink5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3T15:11:04.136"/>
    </inkml:context>
    <inkml:brush xml:id="br0">
      <inkml:brushProperty name="width" value="0.05" units="cm"/>
      <inkml:brushProperty name="height" value="0.05" units="cm"/>
      <inkml:brushProperty name="fitToCurve" value="1"/>
    </inkml:brush>
  </inkml:definitions>
  <inkml:trace contextRef="#ctx0" brushRef="#br0">7384 5848 0,'0'-25'15,"0"50"16,0 0-15,0-1-16,0 26 16,0-1-16,0 0 0,0 25 15,0 0-15,0 0 0,0 0 16,-25 0-16,25 0 16,0 0-16,0 0 0,0-25 15,-24 1-15,24-1 16,0 0-1,0-24-15,24-25 0,1-25 16,0 25 0,-1-24-16,26-1 0,-1 0 15,25 1-15,0 24 0,0-25 16,25 0-16,24 25 16,0 0-16,25-24 0,0 24 15,0 0-15,0 0 16,0 0-16,0 0 0,-25 0 15,1 0-15,-26 0 16,-24 0-16,-24 0 0,-1 0 16,0 0-16,-24 0 0,-25-25 31,-25 0-15,1 1-1,-1-1-15,25 0 16,-25 25-16,25-24 0,-24-26 15,24 26-15,0-25 16,0-1-16,0 1 0,0 0 16,0-25-1,49-50-15,-49 75 0,25 0 16,-1-1-16,1 1 0,-25 0 16,25 24-1,-25 0-15,0 1 0,24 24 0,-24-25 16,-24 0-16,-1 25 15,0 0 1,-24 0-16,0-24 0,-1 24 16,-24 0-16,0 0 15,-24 0-15,-26 24 0,-24-24 16,0 0-16,-24 0 0,-1 25 16,1-25-16,-1 0 15,25 25-15,0-25 0,49 0 16,1 0-16,24 24 15,49-24-15,0 0 0,25 25 16</inkml:trace>
  <inkml:trace contextRef="#ctx0" brushRef="#br0" timeOffset="842">8001 6859 0,'24'0'16,"-24"-25"-16,0 1 31,0 48 1,0 1-17,-24 0-15,24 24 16,0-24-16,0 24 0,-25-24 15,25 24-15,0-24 0,0-1 16,0 1-16,0 0 16,0-1-16,0 1 0,25-25 15,-1 0-15,1 0 16,24 0-16,1 0 0,24 0 16,0 0-16,24 0 0,1 0 15,24 0-15,25 0 16,0 0-16,0-25 0,0 25 15,25 0-15,-1 0 16,-24 0-16,-24 0 0,23 0 16,-48 0-16,0 0 0,-25 0 15,-25 0-15,0 0 16,1 0-16,-26 0 16,-24-24-1,-24 24-15,-1 0 16,25-25-16,-25 25 0,1-25 15,-1 1-15,25-1 16,-25 0-16,25-24 0,0 0 16,0-1-1,0 1-15,0-25 0,25-25 0,0 25 16,-1-24-16,-24 24 16,50-123-16,-26 123 15,-24 0-15,25 0 0,-25 24 16,25 1-16,-25 0 15,0 24-15,0 0 0,0 1 16,-25 24 15,0 0-31,1 0 0,-1 24 16,-24-24-16,-1 25 16,1 0-16,0-25 0,-25 24 15,0 1-15,0 0 0,0-1 16</inkml:trace>
  <inkml:trace contextRef="#ctx0" brushRef="#br0" timeOffset="1829">8691 7303 0,'25'0'0,"-25"-25"0,0 1 15,0-1 1,0 50 15,-25-1-31,25 1 0,-25 0 16,25-1-16,-24 1 0,24 24 15,-25-24-15,25 24 16,-25-24-16,25 24 0,0-24 16,-24 0-16,24 24 15,0-24-15,0-1 0,0 1 16,24-25-16,-24 24 15,25-24-15,24 0 16,1 0-16,-1 0 0,25 0 16,25 0-16,-1 0 15,26 0-15,24 0 0,0-24 16,0 24-16,24 0 0,1 0 16,-1-25-16,-24 25 15,0 0-15,-24 0 0,-1 0 16,-24-24-16,-25 24 15,0 0-15,-50 0 0,26 0 16,-50-25-16,0 0 31,-25 25-15,0 0 0,25-24-16,-24 24 0,24-25 15,0 0 1,0 1-16,0-26 15,0 26-15,0-26 0,0-24 16,0-24-16,24 24 16,-24-50-16,25 26 0,-25-26 15,25 1-15,-25 0 0,24 24 16,-24 1-16,25-1 16,-25 25-16,25 0 15,-25 49-15,0 1 16,-25-1-16,0 25 0,1 0 15,-1 0-15,0 0 16,1 0-16,-1 0 16,0 25-16,1-25 15,-1 24 1,-49-24-16,0 25 16,0-25-16,-25 25 15,1-1-15</inkml:trace>
  <inkml:trace contextRef="#ctx0" brushRef="#br0" timeOffset="-9554">4696 571 0,'25'0'15,"-25"24"16,0 1-15,25-25-16,-25 25 0,0 24 16,0-24-16,0 24 0,0 0 15,24 1-15,-24-1 16,0 0-16,0 1 0,0-26 16,0 26-16,-24-26 15</inkml:trace>
  <inkml:trace contextRef="#ctx0" brushRef="#br0" timeOffset="-9248">4524 768 0,'-25'-49'0,"25"24"0,-25 0 16,25-24-16,-24 24 15,24 1-15,0-1 16,24 25-16,1-25 15,0 25-15,24 0 0,0 25 16,1 0-16,-1-1 0,0 26 16,0-26-16,1 26 15,-26-1-15,1 0 0,0 1 16,-25-26-16,0 26 0,0-26 16,-25 26-16,0-26 15,-73 26 1,49-26-16,-1-24 0,26 0 15,-26 0-15,1 0 16,24 0-16,25-24 0</inkml:trace>
  <inkml:trace contextRef="#ctx0" brushRef="#br0" timeOffset="-8829">5411 891 0,'-24'0'0,"-1"0"15,0 0-15,1 0 16,48 0 15,1 0-31,0 0 0,-1 25 16,1-25-16,24 0 15,-24 0-15,0 0 0,-1 0 16,1-25-16,0 25 16,-25-24-16,0-1 15,-25 0-15,0 1 16,-24-1-16,24 0 16,1 25-16,-1 0 0,0 0 15,-24 0-15,24 0 16,1 25-16,24 0 15,-25-1-15,25 26 16,0-26-16,25 26 0,-25-26 16,24 1-16,1 0 0,24-1 15,-24 1-15,0 0 16,24-25-16</inkml:trace>
  <inkml:trace contextRef="#ctx0" brushRef="#br0" timeOffset="-8503">5732 719 0,'0'-25'0,"0"0"15,25 50 17,-25 0-32,0-1 15,24 26-15,-24-26 0,25 1 16,0 0-16,-25 24 0,24-24 15,1-25-15,-25 24 16,25 1-16,-1-25 16,1-25-16,0 1 15,-25-1-15,24-24 16,1 24-16,-25-24 16,24-1-16,-24 26 0,0-26 15,25 26-15,-25-1 0,0 50 31,0-1-15</inkml:trace>
  <inkml:trace contextRef="#ctx0" brushRef="#br0" timeOffset="-10322">1318 2396 0,'0'24'47,"24"-24"-32,1 0-15,24 0 16,1 0-16,24 0 15,24 0-15,26 0 0,-1 0 16,0-24-16,25 24 16,0 0-16,0-25 0,0 25 15,-25 0-15,1-25 0,-26 25 16,1 0-16,-50 0 16,25 0-16,-49 0 0,24-24 15,-24 24 1,0 0-1,-50 0 48,25-25-63</inkml:trace>
  <inkml:trace contextRef="#ctx0" brushRef="#br0" timeOffset="-10041">2970 2174 0,'0'-25'16,"25"25"15,-1 25-15,1-25-16,0 24 15,24-24-15,-24 25 16,24 0-16,-24-1 0,-1-24 16,1 25-16,0 0 15,-1-25-15,-24 24 0,0 1 16,-24-25-16,-1 25 16,-24-25-16,24 24 0,-24-24 15,-1 25-15,1-25 0</inkml:trace>
  <inkml:trace contextRef="#ctx0" brushRef="#br0" timeOffset="-11595">529 1483 0,'0'25'0,"-25"-1"0,-24 1 31,24 0-31,25-1 16,-25 1-16,1-25 15,24 25 1,-25-25-16,25 24 0,-25 1 15,1 0-15,-26-25 16,26 49-16,-26-24 0,26 24 16,-1-24-16,-24 24 0,24 0 15,25 1-15,-25-1 16,25 0-16,0 1 0,25-1 16,0 0-16,-1-24 15,26 0-15,-1-1 0,25 1 16,0-25-16,0 0 0,0 0 15,0-25-15,0 25 16,0-24-16,-25-1 0,1-24 16,-1 24-16,-24-24 15,-1 24-15,1-24 0,-25-25 16,0 24-16,0-24 0,-25 0 16,25 25-16,-49-25 15,24 25-15,-24-1 0,0 1 16,24 0-16,-24 24 15,-1 25-15,26-25 0,-26 25 16,26 0-16,-1 0 0,0 25 16,25 0-1,0-1-15</inkml:trace>
  <inkml:trace contextRef="#ctx0" brushRef="#br0" timeOffset="-10885">282 2371 0,'-25'0'0,"25"25"32,0-1-17,0 1-15,0 0 0,0-1 16,0 1-16,0 0 16,0-1-16,-24 26 0,24-26 15,-25 25-15,25-24 16,-25 24-16,1-24 0,-1 24 15,0-24-15,1 0 0,24-1 16,-25 1-16,0 0 16,25-1-16,-24-24 15,48 0 1,1 0 0,0 0-16,24 0 15,-24 0-15,24 25 16,0-25-16,1 0 0,-1 25 15,0-25-15,1 0 0,-1 24 16,25-24-16,-25 0 16,1 0-16,-1 0 0,-24 0 15,24 0-15,-24-24 16,-1 24-16,-24-25 0,25 0 16,-25 1-16,0-1 15,0-24-15,0 24 0,-25-24 16,25-1-16,-24 26 0,-1-26 15,0 1-15,1 0 16,-1 0-16,0 24 0,1-24 16,-1 24-16,0 0 0,1 1 15,-1 24 1,0 0 0,25 24-1</inkml:trace>
  <inkml:trace contextRef="#ctx0" brushRef="#br0" timeOffset="-7084">4672 1902 0,'-25'0'0,"25"-24"15,-25 24-15,25-25 0,-24 25 16,24 25 15,0-1-31,0 1 16,24 24-16,-24 1 0,0-1 16,0 25-16,0 99 15,0-99-15,0 24 16,-24-24-16,24 25 0,0-25 15,-25 24-15,25-24 16,0 0-16,-25 0 0,25 0 16,0 0-16,-24-24 0,24-1 15,0-24-15,0 24 16,0-24-16,-25-25 0,25 24 16,25-48 30,-1 24-30,1 0-16,0-25 16,24 25-16,-24 0 15,49-25-15,-1 25 0,26 0 16,0 0-16,49 0 0,24-24 16,26 24-16,-1 0 15,50-25-15,-1 25 0,25 0 16,1 0-16,-1 0 15,-24 0-15,24-25 0,-25 25 16,-24 0-16,-24 0 0,-26-24 16,-24 24-16,-25 0 15,1-25-15,-50 0 0,0 25 16,-50-24-16,26 24 16,-50-25-16,0 0 15,-25 1 1,-24-1-1,24 25-15,0 0 0,1-25 16,-1 25-16,0 0 16,25-24-1,0-1-15,-24 0 0,24 1 16,0-1-16,0-24 16,0-1-16,-25 1 0,25-25 15,0 25-15,0-25 0,0 0 16,0 0-16,0 0 15,0 0-15,25 0 0,-25 25 16,0-25-16,0 24 16,0 1-16,0 0 0,0 24 15,0-24-15,0 24 16,0 0 0,-25 25 77,0 0-77,1 0-16,-26 0 0,-24-24 16,-24 24-16,-25 0 0,-25 0 15,-50 0-15,-24 0 16,0 0-16,-49 0 0,0 0 15,0 0-15,-1 0 16,26 0-16,-1 0 0,50 24 16,0-24-16,24 0 15,50 25-15,-1-25 0,50 0 16,0 0-16,25 0 0,0 0 16,24 0-16,0 0 15,1 0-15,-1 0 0,0 0 16,1 0-16,-1 0 15,1 0 1,24 25 15,24-25-31</inkml:trace>
  <inkml:trace contextRef="#ctx0" brushRef="#br0" timeOffset="-6349">3907 4220 0,'-25'0'16,"25"25"-1,0 0-15,0-1 16,0 1-16,0 0 0,0 24 15,0 0-15,0 1 0,0-1 16,0 0-16,0 1 16,0-1-16,0-24 0</inkml:trace>
  <inkml:trace contextRef="#ctx0" brushRef="#br0" timeOffset="-6058">3882 4220 0,'0'-24'0,"0"-1"0,0 0 15,0 1-15,25-1 16,0 25 0,24 0-16,-24 0 15,24 0-15,-24 0 0,24 25 16,-24-25-16,-1 24 0,1 1 15,0 0-15,-25-1 16,0 1-16,-25 0 0,0-1 16,1 1-16,-26 0 15,1-1-15,24-24 0,-24 25 16,0-25-16,24 0 0,0 25 16,1-25-16</inkml:trace>
  <inkml:trace contextRef="#ctx0" brushRef="#br0" timeOffset="-5643">4598 4294 0,'0'-24'15,"-25"-1"1,0 25-1,1 0-15,-1 0 0,0 25 16,1-1-16,-1-24 16,0 25-16,25 0 0,-24 24 15,-1-24-15,25 24 16,0-24-16,0 24 0,0-24 16,25 24-16,-1-24 0,1-1 15,24 1-15,-24-25 16,24 0-16,1 0 0,-1 0 15</inkml:trace>
  <inkml:trace contextRef="#ctx0" brushRef="#br0" timeOffset="-5483">4548 4467 0,'-24'0'16,"-1"0"-16,0 0 0,1 0 15,48 0 1,1 0-1,0 0 1,-1 0-16,26 0 0,-26-25 16,26 25-16</inkml:trace>
  <inkml:trace contextRef="#ctx0" brushRef="#br0" timeOffset="-4624">4918 4294 0,'-25'0'0,"25"25"47,0 0-32,25-1 1,-25 1-16,0 24 15,0-24-15,0 0 0,0-1 16,25 26-16,-25-26 16,0 1-16,0 0 0,0-1 15,0-48 17,0-1-32,0 0 15,-25 1-15,25-26 16,0 26-16,0-26 0,0 1 15,0 0-15,0-1 16,0 1-16,25 24 0,-25-24 16,24 24-16,1 1 0,0 24 15,-1-25-15,1 25 16,0 0-16,-1 25 0,26-1 16,-26 1-1,-24 0-15,0-1 0,0 1 16,0 0-16,0-1 0,-24 1 15,-26 0-15,26-1 16,-1-24-16,0 25 0,1-25 16,-1 25-16,0-25 15,25 24 1,25 1 0,-25 0-16,25-25 15,-1 24-15,1 1 0,0 0 16,-1-25-16,1 24 0,24 1 15,-24-25-15,0 0 16</inkml:trace>
  <inkml:trace contextRef="#ctx0" brushRef="#br0" timeOffset="-4199">5461 4196 0,'0'-25'16,"0"50"15,0-1-31,0 1 16,0 0-16,0 24 15,0-24-15,0-1 0,0 26 16,0-26-16,0 26 15,24-26-15,-24 1 0,0 0 16,0-1 0,0-48-1,0-1 1,0 0-16,0 1 16,0-26-16,0 1 0,0 0 15,0 24-15,0-24 16,0-1-16,25 1 0,-25 24 15,25 1-15,-25-1 0,24 25 16,1-25-16,0 25 16,-1 0-16,1 0 0,0 0 15,24 0-15,-24 25 16,-1-25-16,26 25 0</inkml:trace>
  <inkml:trace contextRef="#ctx0" brushRef="#br0" timeOffset="-4025">5436 4442 0,'25'0'31,"-1"0"-15,1 0-16,0 0 15,24-24-15,-24 24 0,24 0 16,-24-25-16,24 25 0</inkml:trace>
  <inkml:trace contextRef="#ctx0" brushRef="#br0" timeOffset="-3549">5929 4541 0,'0'25'15,"25"-25"32,24 0-31,0 0-16,1-25 0,-26 25 16,26-25-16,-1 25 0,0 0 15</inkml:trace>
  <inkml:trace contextRef="#ctx0" brushRef="#br0" timeOffset="-3304">6472 4072 0,'0'25'31,"0"0"-15,0-1 0,24 1-16,-24 0 0,0-1 15,0 26-15,25-26 16,-25 26-16,0-26 0,0 1 16,25 0-16,-25-1 15</inkml:trace>
  <inkml:trace contextRef="#ctx0" brushRef="#br0" timeOffset="-3022">6422 4196 0,'0'-25'0,"-24"-24"0,24 24 16,0 0-16,0 1 15,24-1-15,1 25 0,0-25 16,-1 25-16,1 0 0,0 0 15,-1 25-15,26 0 16,-26-1-16,26 1 0,-26 0 16,1-1-16,-25 26 15,25-26-15,-25 1 0,0 0 16,0 24-16,0-24 0,-25-1 16,0-24-16,1 25 15,-1-25-15,0 25 0,-24-25 16,24 0-16,-24 0 15</inkml:trace>
  <inkml:trace contextRef="#ctx0" brushRef="#br0" timeOffset="-2399">7014 3974 0,'-24'24'0,"24"1"32,0 0-32,0-1 15,0 1-15,0 0 0,0-1 16,0 1-16,24 24 16,-24-24-16,0 0 0,0-1 15,0 1-15,0 0 16,0-1-16,25-24 15,-25-24 1,0-1 0,0-24-16,0 24 0,0 0 15,0-24-15,0 0 16,0-1-16,0 26 0,0-26 16,0 26-16,25-26 0,-1 26 15,1 24 1,0 0-16,24 0 15,-24 0-15,-1 24 0,1-24 0,0 25 16,-1 0-16,1-1 16,-25 1-16,0 0 15,0-1-15,-25 1 16,1-25 0,24 25-16,-25-25 15,25 24 1,25-24-1,-1 25 1,1-25-16,-1 25 0,1-1 16,0 1-16,-1 0 15,1-25-15,-25 24 0,0 1 16,-25 0-16,1-1 16,-1-24-16,-24 0 15,-25 0-15,25 25 0,-25-25 16,0 0-16,24-25 15</inkml:trace>
  <inkml:trace contextRef="#ctx0" brushRef="#br0" timeOffset="-1667">8099 3357 0,'0'-24'32,"-24"24"-17,24 24 1,0 1 0,24-25-16,-24 49 0,0-24 15,25 24-15,-25 1 16,0-1-16,25 25 0,-25 0 15,24 0-15,-24 0 16,25 0-16,-25 0 0,25-25 16,-25 25-16,0 0 0,24 0 15,-24-25-15,25 25 16,-25 0-16,0-24 0,25 24 16,-25-25-16,0 25 15,24-25-15,-24 1 0,0-1 16,25 0-16,-25 1 0,0-26 15,25 26-15,-25-26 16,0 1-16,24 0 16,-24-1-1,25-24-15,-25-24 47</inkml:trace>
  <inkml:trace contextRef="#ctx0" brushRef="#br0" timeOffset="-1433">8149 4960 0,'0'25'15,"-25"-25"-15,25 25 16,25-25 0,-25 24-1,24-24-15,-24 25 0,25-25 16,0 25-16,-1-1 16,1-24-16,0 0 0</inkml:trace>
  <inkml:trace contextRef="#ctx0" brushRef="#br0" timeOffset="-1239">8617 4960 0,'25'0'15,"-25"-24"-15,-25 24 32,0 24-17,25 1 1,-24 0-16,-1-1 0,25 1 15,-24 0-15,-1-1 0,-24 1 16,-1 24-16,1-24 16</inkml:trace>
  <inkml:trace contextRef="#ctx0" brushRef="#br0" timeOffset="34695">1244 1138 0,'0'-25'0,"0"1"15,0-1-15,0 0 0,0 1 16,0-1-1,0 0-15,-25 1 16,25-1-16,0 0 16,-25 1-16,25-1 15,0 0-15,0 1 0,-24-1 16,24 0 0,0 1-16,0-1 0,0 0 31,24 25-31,1-24 15,0 24-15,-25-25 16,24 25-16,1-25 16,0 1-16,-1-1 15,1 25-15,0-25 16,-1 1-16,1 24 0,-25-25 16,25 25-16,-25-25 0,24 25 15,1 0 48,0 25-48,-1-25-15,1 0 16,0 0-16,24 0 0,0 0 16,1 0-16,-1 0 0,25 0 15,0 0-15,0 0 16,0 0-16,25 0 0,-1-25 15,1 25-15,-1-24 16,1 24-16,0-25 0,-1 25 16,26-25-16,-26 25 0,26-24 15,-26 24-15,26-25 16,-1 25-16,0-25 0,0 25 16,1 0-16,-1 0 15,0-24-15,1 24 0,-1 0 16,0 0-16,1-25 0,-1 25 15,0 0-15,25 0 16,-25-25-16,1 25 0,24 0 16,0 0-16,-25-24 15,0 24-15,25-25 0,-25 25 16,1 0-16,-26-25 0,26 25 16,-1-24-16,-24 24 15,24 0-15,-24-25 0,24 25 16,0 0-16,-24-24 15,24 24-15,-24 0 0,24-25 16,-24 25-16,24 0 0,-24 0 16,-1 0-16,1 0 15,0 0-15,-1 0 0,1-25 16,0 25-16,-1 0 0,1 0 16,-1 0-16,1 0 15,0 0-15,24 0 0,0 0 16,1 0-16,-1 0 15,0 0-15,1 0 0,-1 0 16,0 0-16,0 0 0,1 0 16,-1 0-16,0 0 15,1 0-15,-1 0 0,0 0 16,25 0-16,-24 0 16,-1 0-16,25 0 0,0 0 15,0 0-15,-25 0 16,25 0-16,0 25 0,0-25 15,-25 0-15,0 0 0,-24 0 16,24 25-16,-24-25 16,0 0-16,-1 0 0,1 24 15,0-24-15,-1 0 0,1 0 16,0 25-16,-1-25 16,1 0-16,-1 0 0,1 0 15,0 0-15,-1 0 16,-24 0-16,25 0 0,-25 0 15,0 0-15,0 0 16,-25 0-16,1-25 0,-1 25 16,-24 0-16,-1 0 0,1 0 15,-25-24 1,0 48 31,25-24-47,-25 25 47,0-1 0,0 1-32,0 0 1,24 73-1,1-48-15,-25-1 16,0 0-16,25 25 0,-25-24 16,0-1-16,24 0 15,-24-24-15,0 24 0,25-24 16,-25 0-16,0-1 0,25 1 16,-25 0-16,0-1 15,24 1 1,-24 0-1,0-1 1,0 1 0,0 0-1,-24-1 1,24 1-16,0 0 16,-25-1-16,25 1 15,0 0-15,0-1 0,0 1 16,0 0-16,0-1 15,25 1-15,-25 0 0,24-1 16,-24 1-16,0-1 16,25 1-16,-25 0 0,0-1 15,0 1-15,0 24 0,0-24 16,0 24-16,0 1 16,0-26-16,0 26 0,0-26 15,-25 26-15,25-26 16,0 1-16,0 0 0,0-1 15,0 1-15,25-25 32,-25-25-1,25 25-15,-1 0-1,1 0-15,-1 0 16,1 0-16,0-24 0,24 24 15,0 0-15,1 0 16,-1 0-16,0 0 0,-24 0 16,24 0-16,-24 0 0,24 0 15,-24 0-15,-25-25 16,25 25-16,-50 0 16,0-25-16</inkml:trace>
  <inkml:trace contextRef="#ctx0" brushRef="#br0" timeOffset="34959">15251 1606 0,'0'-24'16,"24"24"-16,1 0 31,0 24-15,-1-24-16,1 25 0,24 0 15,-24-1-15,24 26 16,-24-26-16,0 26 0,-1-26 16,-24 26-16,25-26 15,-25 26-15,0-26 0,-25 26 16,1-26-16,-1 1 0,-24 0 16,24-25-16,-24 24 15,24-24-15,0 0 0</inkml:trace>
  <inkml:trace contextRef="#ctx0" brushRef="#br0" timeOffset="35465">16385 1458 0,'-25'-24'0,"1"24"16,-1 0-16,0 0 16,25-25-16,-24 25 0,-1 0 15,0 0-15,-24 0 16,25 25-16,-1-1 0,-24 1 15,24 0-15,-24 24 0,24-24 16,0 24 0,1 25-16,24-25 0,0 25 0,0-24 15,24-1-15,1 25 16,49 25-16,-25-75 16,25 1-16,0 0 0,0-25 15,0 0-15,-25-25 16,25 25-16,0-49 0,-24-1 15,-1 1-15,0 0 16,-24-25-16,0 0 0,-25 0 16,0 0-16,0 0 0,-25 0 15,0 24-15,-24 1 16,0 24-16,-1 25 0,-24 0 16,25 0-16,-25 0 0,25 25 15,-1-25-15,1 25 16</inkml:trace>
  <inkml:trace contextRef="#ctx0" brushRef="#br0" timeOffset="36041">16040 2272 0,'0'25'15,"0"0"-15,25-25 16,-1 24 0,-24 1-1,0 0-15,0-1 16,-24 1-16,-1 24 0,25-24 16,-25 24-16,1 1 15,-26-1-15,26-25 0,24 26 16,-25-1-16,25-24 15,-25-1-15,25 1 0,0 0 16,0-1-16,25 1 0,0 0 16,-1-25-1,26 0-15,-26 0 0,26 0 16,-1 0-16,25 0 0,0 0 16,0 0-16,0 0 15,0 0-15,0 0 0,24 0 16,-24 0-16,0 0 15,-24 0-15,-1 0 0,0-25 16,-24 25-16,0-25 16,-25 1-16,-25-26 15,0 26-15,1-1 0,-26-24 16,1-1-16,24 1 16,-24 0-16,24 0 0,-24 24 15,24-24-15,1 24 16,24-24-16,-25 24 0,0 0 15,25 1-15,-24 24 0,24-25 16,-25 25-16,25-25 16,-25 25-16,1 0 15,-1 0 1</inkml:trace>
  <inkml:trace contextRef="#ctx0" brushRef="#br0" timeOffset="37031">17470 2470 0,'-24'0'16,"-1"0"-16,25-25 0,25 25 31,-1 0-31,50 0 16,0 0-16,25 0 0,24 0 16,25 0-16,0 0 15,25 0-15,24-25 0,-24 25 16,-26 0-16,26 0 15,-50-24-15,-24 24 0,0 0 16,-50 0-16,-24 0 0,-25-25 16,-25 25-16,-24 0 15,-1-25-15</inkml:trace>
  <inkml:trace contextRef="#ctx0" brushRef="#br0" timeOffset="37231">18654 2223 0,'25'0'0,"-1"-25"0,1 25 16,-1 0-16,26-24 16,-1 24-16,0 0 0,1 0 15,-1 24-15,-24-24 0,24 25 16,-24 0-16,-1-1 16,1 1-16,-25 24 0,0-24 15,-25 24-15,1 1 16,-26-1-16,26 0 0,-50-24 15</inkml:trace>
  <inkml:trace contextRef="#ctx0" brushRef="#br0" timeOffset="38701">20232 1360 0,'25'0'0,"-25"24"47,0 1-47,0 24 15,24 1-15,-24 24 16,0 0-16,25 24 0,0 1 16,-1 24-16,1 1 15,0-1-15,-1 0 0,1 1 16,0-26-16,-1 1 16,1-1-16,0 1 0,-1-25 15,-24 0-15,25-25 0,-25 25 16,0-24-16,25-26 15,-25 26-15,24-26 0,-24 1 16,0 0-16,0-1 16,0-48 31,-24 24-32,24-25-15,0 0 16,0 1-1,24 24-15,1-25 16,0 25-16,24 0 16,0-25-16,25 25 0,0 0 15,50-24-15,48 24 0,1 0 16,49-25-16,24 25 16,50-25-16,0 25 0,49-24 15,1 24-15,-1 0 16,0 0-16,0 0 0,-24 0 15,-25 0-15,0 0 16,-50-25-16,1 25 0,-50 0 16,-24 0-16,-25 0 0,-25 0 15,-24 0-15,-25 0 16,-25 0-16,0 0 0,-24 0 16,-50-25-1,1 25 1,-1 0-16,0-24 0,1-1 15,-1 25 1,0-25-16,1 1 16,24-1-16,0 0 15,-25 1-15,25-1 16,0 0-16,-24-24 0,24 24 16,0-24-16,-25 0 15,25 0-15,0-25 0,0 0 16,0 24-16,0-24 0,0 0 15,0 0-15,25 0 16,-25 0-16,24 0 16,-24 0-16,25 0 0,-25 25 15,24-25-15,-24 25 0,0 24 16,0-24-16,0-1 0,0 26 16,0-1-16,-24 0 15,24 1-15,-25-1 16,1 25-16,-1 0 15,0 0 1,-24-25-16,0 25 0,-25 0 0,0 0 16,-50 0-1,-24 0-15,-49-24 0,0 24 0,-74 0 16,-25-25-16,-25 25 16,-49 0-16,0 0 0,0 0 15,-24 0-15,-1 0 0,25 0 16,25 0-16,49 0 15,25 25-15,49-25 0,25 24 16,73-24-16,1 0 16,74 0-16,-1 25 0,50 0 15,50-25 1,-26 0-16,1 24 16,24-24-16,-24 0 0,24 25 15</inkml:trace>
  <inkml:trace contextRef="#ctx0" brushRef="#br0" timeOffset="39295">22008 2124 0,'24'0'15,"-24"-24"-15,25-1 16,-25 0-16,25 1 16,-25-1-16,0 0 15,0 1 1,-25 24-16,0-25 0,1 25 16,-26 0-16,1 25 15,-25-25-15,0 24 0,0 26 16,25-26-16,-25 1 0,24 24 15,26-24-15,-1 24 16,25-24-16,25 0 0,24 24 16,25-24-16,0 24 15,0-24-15,0-1 0,25 1 16,-1 0-16,-24-1 0,0 1 16,-24-25-16,-1 25 15,-24-25-15,-25 24 0,-25-24 16,0 0-16,-49 25 15,0-25-15,0 0 0,0 0 16,-24 0-16,24 0 0,0-25 16,0 25-16,24 0 15,26-24-15,-1 24 0,25-25 16</inkml:trace>
  <inkml:trace contextRef="#ctx0" brushRef="#br0" timeOffset="39708">22649 2149 0,'0'-25'16,"0"1"-16,0-1 0,0 0 0,-25 25 15,0-24-15,1 24 16,-50 24-16,49-24 15,-24 25-15,24 24 0,1-24 16,-1 24-16,0-24 16,25 24-16,0 1 0,25-1 15,0 0-15,-1 1 16,1-1-16,24 0 0,1-24 16,-1 0-16,25-1 0,-25-24 15,0 0-15,1-24 16,-1 24-16,0-50 0,-24 26 15,0-26-15,-25 1 16,0 0-16,0-25 0,-50 24 16,26-24-16,-26 25 0,1-25 15,0 49-15,-1-24 16,1 24-16,0 25 0,24 0 16,1 0-16,-1 25 0,25 0 15,0-1-15</inkml:trace>
  <inkml:trace contextRef="#ctx0" brushRef="#br0" timeOffset="39983">22575 2420 0,'0'25'0,"24"-25"31,1 0-31,0 0 0,-1 25 16,1-25-16,0 24 15,24 1-15,-24 24 0,24-24 16,-24 24-16,-1-24 0,1 24 16,0 0-16,-1-24 15,1 0-15,-25 24 0,25-24 16,-1-25-1</inkml:trace>
  <inkml:trace contextRef="#ctx0" brushRef="#br0" timeOffset="40342">23117 2026 0,'0'-25'32,"25"25"-17,-25 25-15,25-1 0,-1 26 16,-24-26 0,25 26-16,-25-26 0,25 26 15,-25-1-15,0 0 0,0 1 16,0-1-16,24-24 15,-24 24-15,0-24 0,25-1 16,0-24-16,-1 25 16,1-25-16,0 0 0,24 0 15,-24 0-15,24 0 0,0-25 16,25 25-16,-49 0 16,24-24-16,1 24 0,-26 0 15,1-25 1</inkml:trace>
  <inkml:trace contextRef="#ctx0" brushRef="#br0" timeOffset="41003">24005 2075 0,'0'-25'0,"0"50"47,0 0-32,0 24 1,25-24-16,-25 24 0,24 0 16,-24 1-16,0-1 15,25-24-15,-25 24 0,0 0 16,25-24-16,-25 24 15,0-24-15,24 0 16,-24-50 0,0-24-1,0 24-15,0-24 16,0-1-16,0-24 0,0 25 16,0-25-16,25-25 15,-25 25 1,25-74-16,-25 99 0,24 0 15,-24 24-15,25 25 0,0 0 16,-25 25-16,24-1 0,1 26 16,0 24-16,-1-25 15,1 0-15,0 25 0,-25 0 16,24-24-16,1-1 16,-25-24-16,0 24 0,25-24 15,-25-1-15,0-48 31,0-1-31,0 0 0,24-24 16,-24 0-16,25-25 16,-25 0-16,25 0 0,-1 24 15,1-24-15,-25 25 0,25 0 16,-1 49-16,1 0 16,0 24-16,24 1 0,-24 24 15,-1 25-15,1 0 16,0 25-16,-1-25 0,-24 25 15,25-25-15,-25 0 0,0 0 16,0 0-16</inkml:trace>
  <inkml:trace contextRef="#ctx0" brushRef="#br0" timeOffset="45360">27433 1927 0,'0'-25'47,"0"1"-31,0-1-16,0 0 15,0 1-15,0-1 16,0-24-16,25-1 0,-25 1 16,24 0-16,1-1 15,49-48 1,-49 24-16,24 25 0,0 24 0,25-24 16,-25 24-16,1 0 15,24 25-15,-25 0 0,0 25 16,25-25-16,-24 49 15,-26-24-15,26 24 0,-26 0 16,1 1-16,0 24 0,-1-25 16,1 25-16,0 0 15,-1 0-15,-24-25 0,25 25 16,-25-24-16,25-26 16,-25 26-16,0-26 0,0 1 15,0 0-15,0-50 16,0 0-1</inkml:trace>
  <inkml:trace contextRef="#ctx0" brushRef="#br0" timeOffset="45732">28074 1952 0,'0'24'31,"25"-24"-15,-25 25-16,24-25 0,-24 25 15,25-1-15,0 1 16,-1 0-16,1-25 0,0 24 16,-1 1-16,1-25 0,0 25 15,-1-25-15,1 0 16,0 0-16,-25-25 0,24 25 15,1-25-15,0 1 16,-25-26-16,24 26 16,-24-1-16,25 0 0,-25 1 15,25-1-15,-25 0 16,24 1-16,1 48 16,-25 1-1,0 0-15,0-1 16,0 1-16,0 24 0,0-24 15</inkml:trace>
  <inkml:trace contextRef="#ctx0" brushRef="#br0" timeOffset="46241">27679 2346 0,'0'-24'0,"25"24"0,-25-25 16,0 0-1,0 1-15,-25 24 16,25-25-16,-24 25 0,-1-25 16,1 25-16,-26 0 15,26 0-15,-26 0 0,1 0 16,24 0-16,-24 0 16,24 0-16,1 0 0,-1 25 15,0-25-15,25 25 31,0-1-15,25-24-16,-25 25 16,25-25-16,-25 25 0,24-1 15,-24 1-15,25 24 0,-25-24 16,25 24-16,-25 1 16,24-26-16,-24 26 0,25-1 15,-25-25-15,0 26 16,0-26-16,25 1 0,-25 0 15,0-1-15</inkml:trace>
  <inkml:trace contextRef="#ctx0" brushRef="#br0" timeOffset="46687">27482 2346 0,'0'25'31,"25"-25"-15,-25 25-16,25-1 0,-25 1 15,24 24-15,-24-24 16,25 24-16,0 1 0,-1-1 15,1 0-15,24 0 16,0-24-16,1 24 0,-1 1 16,25-26-16,0 1 0,-25 0 15,25-1-15,-24-24 16,24 0-16,-25 0 0,0-24 16,-24-1-16,24 0 15,-24-24-15,-25 0 0,25-1 16,-25 1-16,0 0 0,0 24 15,0-24-15,0 0 16,0 24-16,0 0 0,0 1 16,0-1-1,0 50 1,0-1 0</inkml:trace>
  <inkml:trace contextRef="#ctx0" brushRef="#br0" timeOffset="58940">20503 4097 0,'-24'0'16,"-1"-25"-16,0 25 0,1 25 31,24 24-31,0-24 16,24 24-16,-24 25 15,25-24-15,0 24 0,-25 24 16,24-24-16,1 25 0,-25-25 15,25 25-15,-1-1 16,1-24-16,-25 0 0,25 25 16,-25-50-16,24 25 15,-24-25-15,0-24 0,0 0 16,0-1-16</inkml:trace>
  <inkml:trace contextRef="#ctx0" brushRef="#br0" timeOffset="57513">21416 4171 0,'24'0'31,"-24"-25"-31,0 1 31,0-1 0,25 0-15,-25 50 31,0 0-32,0-1-15,0 1 16,0 24-16,25-24 0,-25 24 16,0 25-16,24-24 15,-24-1-15,25 0 0,-25 25 16,49 74 0,-49-123-16,25 24 15,-25-24-15,0 0 0,25-1 16,-25 1-16,0-50 31,0 1-31,-25-1 16</inkml:trace>
  <inkml:trace contextRef="#ctx0" brushRef="#br0" timeOffset="57820">21317 4714 0,'-25'0'0,"50"24"47,0 1-32,-1-25-15,1 25 16,0-1-16,-1 1 16,1 0-16,0-1 0,-1 1 15,26 0-15,-26-25 16,1 24-16,0-24 0,-1 0 16,1 0-16,0-24 0</inkml:trace>
  <inkml:trace contextRef="#ctx0" brushRef="#br0" timeOffset="58059">21835 4714 0,'25'-25'0,"-1"25"31,-48 25 0,-1-1-15,0-24-16,1 25 0,-1 0 15,0-1-15,25 1 16,-24 0-16,-1-1 0,25 1 16,-25 0-16,25-1 0,0 1 15,-24 0 1</inkml:trace>
  <inkml:trace contextRef="#ctx0" brushRef="#br0" timeOffset="58467">21268 5330 0,'-25'-25'0,"25"1"31,25 24 1,-25-25-32,24 25 0,26 0 15,-1 0-15,0 0 16,1 0-16,24-25 0,0 25 15,0 0-15,0-24 0,0 24 16,-25 0-16,25 0 16,-25-25-16,1 25 0,-26 0 15,1 0-15,0 0 0,-50 0 47,0 0-31</inkml:trace>
  <inkml:trace contextRef="#ctx0" brushRef="#br0" timeOffset="59789">20503 4196 0,'-24'-25'0,"-1"25"15,0-25-15,25 1 16,25 24 0,24-25-1,1 25-15,-1 0 16,25 0-16,25-25 16,24 1-16,0 24 0,25-25 15,0 0-15,0 25 16,-25-24-16,25 24 0,-49-25 15,24 25-15,-24 0 0,-25 0 16,0 0-16,-25 0 16,1 0-16,-26 0 0,1 0 15,0 25-15,-1-25 16,-24 24-16,25-24 0,-25 25 16,25 0-16,-25-1 15,0 1-15,24 0 16,-24-1-16,0 26 0,25-26 15,-25 26-15,25-26 0,-25 26 16,24-1-16,-24 0 16,25 1-16,-25-1 0,24 0 15,-24 1-15,25 24 16,0-25-16,-25 0 0,24 25 16,1-24-16,-25-1 0,25 25 15,-25-25-15,0 1 16,0-1-16,24 0 15,-24-24-15,0 24 0,0-24 16,0-1-16,0 1 0,0 0 16,0-1-16,0 1 15,-24-25 32,-1 0-31,-24 25-16,-1-25 0,1 24 15,-25-24-15,-24 25 16,-26-25-16,1 25 0,-25-1 16,0-24-16,0 25 15,-296 24 1,346-49-16,-26 25 0,50-25 16,0 0-16,25 25 15,24-25-15,1 0 0,-1 0 16,0 0-16,1 0 47,-1 0-32,0 0-15</inkml:trace>
  <inkml:trace contextRef="#ctx0" brushRef="#br0" timeOffset="60158">20577 5355 0,'0'-25'0,"0"0"31,25 25-16,-25 25 64,0 0-64,0-1-15,25 1 16,-25 0-16,24 24 0,-24 0 15,25 1-15,-25-1 0,25 0 16,-1 25-16,-24-24 16,25-1-16,0-24 0,-1 24 15,-24-24-15</inkml:trace>
  <inkml:trace contextRef="#ctx0" brushRef="#br0" timeOffset="61804">20183 6711 0,'-25'0'16,"0"0"0,25-25-16,25 25 47,0 0-47,-1 0 15,1 0-15,0 0 16,24-24-16,0 24 0,1 0 15,-26 0-15,26 0 16,-26 24-16,1-24 0,0 25 16,-1 0-16,-24-1 0,0 1 15,0 24-15,-24-24 16,24 24-16,-25 1 0,0-1 16,25-24-16,-24 24 0,-1-24 15,25 24-15,0-24 16,0-1-16,0 1 15,25 0-15,-1-1 16,1-24-16,0 25 0,24-25 16,0 25-16,1-25 0,-1 0 15,25-25-15,-25 25 16,25-25-16,-24 1 0</inkml:trace>
  <inkml:trace contextRef="#ctx0" brushRef="#br0" timeOffset="61968">20627 6982 0,'-50'0'0,"1"0"0,24 0 16,1 0-1,-26 0-15,75 0 16,0 0 0,-1 0-16,1 0 15,24 0-15,1 0 0,-1-24 16</inkml:trace>
  <inkml:trace contextRef="#ctx0" brushRef="#br0" timeOffset="62192">21268 6736 0,'0'-25'16,"0"0"-16,0 1 0,0 48 46,24 1-46,-24 0 16,0-1-16,25 26 16,-25-26-16,25 26 0,-25-1 15,24 0-15,-24 1 0,25-26 16,-25 26-16,0-26 16,25 1-16</inkml:trace>
  <inkml:trace contextRef="#ctx0" brushRef="#br0" timeOffset="62427">21687 6637 0,'0'-25'16,"0"50"15,0 0-16,0-1-15,25 1 0,-25 24 16,24 1-16,-24-1 16,0 0-16,0 1 0,25-1 15,-25 0-15,0 1 16,0-26-16,0 1 0</inkml:trace>
  <inkml:trace contextRef="#ctx0" brushRef="#br0" timeOffset="62674">21662 6588 0,'0'-50'0,"0"26"16,25-1-16,-25 0 0,25 1 16,-1 24-16,26-25 15,-1 25-15,0 0 0,1 0 16,-1 25-16,25-1 0,-25 1 15,1 0-15,-26-1 16,1 1-16,-25 24 0,-25-24 16,-24 0-16,0-1 15,-25 26-15,0-26 0,-25 1 16,-24 0-16</inkml:trace>
  <inkml:trace contextRef="#ctx0" brushRef="#br0" timeOffset="63236">23167 6243 0,'24'-25'0,"1"-24"16,0-1-16,-25 26 0,0-26 15,0 26-15,0-1 16,-25 0-16,0 25 0,1 0 15,-1 25-15,-24 0 0,24-1 16,-24 50-16,24-24 16,0 24-16,1 24 0,24 1 15,0-1-15,0 1 16,0 24-16,24 1 0,-24-26 16,25 26-16,0-50 0,-25 24 15,24-24-15,-24-24 16,0-1-16,-24 0 0,-1-24 15,-24-25-15</inkml:trace>
  <inkml:trace contextRef="#ctx0" brushRef="#br0" timeOffset="63574">22747 6785 0,'25'-25'0,"0"1"16,-1 24-16,1-25 15,0 25-15,-1 0 16,1 0-16,24 0 0,-24-25 16,24 25-16,1 0 15,-26-24-15,26 24 0,-1 0 16,-24-25-16,-1 0 0,1 1 16,-25-1-16,0 0 15,0 1-15,0-1 16,0 50 15,0-1-15,25 1-16,-25 24 15,0 1-15,24-1 0,-24 0 16,25-24-16,-25 24 0,0 1 16,25-26-16,-25 1 15</inkml:trace>
  <inkml:trace contextRef="#ctx0" brushRef="#br0" timeOffset="63719">23339 6366 0,'0'-25'0</inkml:trace>
  <inkml:trace contextRef="#ctx0" brushRef="#br0" timeOffset="63936">23635 6243 0,'0'24'47,"0"1"-47,0 0 0,25 24 16,-25 0-16,25 25 0,-25-25 15,0 25-15,24 0 16,-24 0-16,0 0 0,0-24 16</inkml:trace>
  <inkml:trace contextRef="#ctx0" brushRef="#br0" timeOffset="64326">24005 6563 0,'0'25'46,"25"-25"-46,-25 24 16,24-24-16,1 0 0,0 25 16,-1-25-16,26 0 15,-1 0-15,-24-25 0,24 25 16,-24-24 0,24-26-16,-49 26 0,0-1 15,0 0-15,-25-24 0,1 49 16,-26-24-16,1 24 15,0 0-15,-25 0 0,24 0 16,1 24-16,24 25 0,1-24 16,-1 24-16,25 25 15,0-24-15,25 24 0,-1-25 16,26 25-16,-1-25 16,0 1-16,1-26 0,24-24 15</inkml:trace>
  <inkml:trace contextRef="#ctx0" brushRef="#br0" timeOffset="66078">20454 8067 0,'0'-24'0,"-25"24"15,25-25-15,-24 25 16,-1 0-16,25 25 16,0-1-16,-25 1 0,25 0 15,0 24-15,0 25 16,0-25-16,0 25 0,0 0 16,0 0-16,0-24 15,0 24-15,25-25 0,-25-24 16,0 24-16,0-24 0,25-25 15,-25-25 1,0-24 0,24-1-16,-24-24 0,0 0 15,0-24-15,0 24 16,25-25-16,-25 0 0,0 1 16,0 24-16,0 0 15,25 24-15,-25 1 0,24 24 16,1 25-16,0 25 15,-25 0-15,24 24 16,-24 0-16,25 1 0,0 24 16,-25 0-16,24 0 15,-24 0-15,25 0 0,-25-25 16,25 0-16,-25 1 0,24-26 16,-24 1-16,25-50 15,-25 1 1,25-1-16,-25-24 15,24-1-15,1 1 0,0 0 16,-25-1-16,24 1 0,1 0 16,0 24-16,-1 25 15,1 0-15,0 25 16,-25 24-16,24 0 16,-24 1-16,25-1 0,-25 0 15,0 1-15</inkml:trace>
  <inkml:trace contextRef="#ctx0" brushRef="#br0" timeOffset="66434">21465 8265 0,'0'-25'15,"0"0"-15,0 50 16,-25 0-1,25-1-15,-24 1 16,24 24-16,-25-24 16,25 24-16,0 1 15,0-26-15,0 26 0,25-26 16,-1 1-16,-24 0 0,25-25 16,0 0-16,-1 0 0,1 0 15,0-25-15,-25 0 16,24 1-16,1-26 0,-25 1 15,0 0-15,0-1 0,-25 1 16,25 0-16,-24 24 16,-26 0-16,26 1 0,-1 24 15,0 0-15,-24 24 16,24-24-16,1 25 0,24 0 16</inkml:trace>
  <inkml:trace contextRef="#ctx0" brushRef="#br0" timeOffset="66770">21958 8191 0,'50'0'0,"-26"-25"0,-24 0 16,25 1-16,0-1 16,-25 0-1,-25 25 1,0 0-1,1 25 1,-1 0-16,25-1 0,-25 1 16,25 0-16,-24-1 15,24 26-15,24-26 0,1 1 16,-25 0-16,49-1 0,-24 1 16,0 0-16,24-25 15,-24 24-15,-1-24 16,-24 25-16,-49-25 15,24 0 1,-24 0-16,0 0 0,-25 0 16,24-25-16</inkml:trace>
  <inkml:trace contextRef="#ctx0" brushRef="#br0" timeOffset="66997">22304 7796 0,'24'0'16,"1"0"-16,0 0 0,-25 25 15,24-25-15,-24 24 16,25 1-16,-25 0 16,25-1-16,-1 26 0,1-1 15,-25 0-15,25 1 0,-1-1 16,1 25-16,-25-25 15,0 1-15,24-1 0,-24 0 16</inkml:trace>
  <inkml:trace contextRef="#ctx0" brushRef="#br0" timeOffset="67160">22501 8141 0,'-25'-24'0,"25"-1"15,0 0-15,25 25 32,0 0-32,24 0 0,-25 0 15,50-24-15</inkml:trace>
  <inkml:trace contextRef="#ctx0" brushRef="#br0" timeOffset="67538">23265 7796 0,'-24'0'0,"24"25"31,0-1-31,0 26 16,0-26-16,0 26 0,24-1 15,1 0-15,0 1 16,-1-1-16,1 0 0,0 1 16,-1-26-16,1 1 15,24 0-15,-24-25 0,0 0 16,-1 0-16,26-25 16,-26 0-16,1-24 0,0 24 15,-1-49-15,1 25 0,0 0 16,-25-25-16,0 24 0,0 1 15,0 0-15,0 24 16,0-24-16,-25 49 0,25-25 16,-25 25-16,25 25 15,-24-25-15</inkml:trace>
  <inkml:trace contextRef="#ctx0" brushRef="#br0" timeOffset="67891">24227 7821 0,'25'-25'0,"-25"0"15,-25 1-15,0-1 16,1 25 0,-1 0-16,0 0 0,1 0 15,-1 0-15,0 25 16,1-1-16,-1-24 0,0 25 15,25 0-15,0-1 0,0 1 16,0 0-16,25-1 16,0 1-16,-1 0 0,26-1 15,-1 1-15,-24-25 0,24 25 16,-24-1-16,-1-24 16,1 25-16,0-25 0,-25 25 15,-25-25 1,0 0-16,-24 24 0,0-24 15,24 0-15,-24 0 0,-1-24 16,1 24-16,24-25 16,1 25-16</inkml:trace>
  <inkml:trace contextRef="#ctx0" brushRef="#br0" timeOffset="68298">24572 7845 0,'-24'0'16,"48"0"46,1 0-46,0 0-16,-1-24 15,26 24-15,-26 0 16,1-25-16,0 25 0,-25-25 16,24 25-16,-24-24 15,0-1-15,-24 1 16,-1-1-16,-24 25 16,24 0-16,-24 0 15,24 0-15,0 0 0,1 25 16,-1-1-16,0 1 15,25-1-15,0 26 0,0-26 16,0 1-16,0 24 0,25-24 16,-25 0-16,49-1 15,-24 1-15,24-25 0,1 25 16,-1-25-16</inkml:trace>
  <inkml:trace contextRef="#ctx0" brushRef="#br0" timeOffset="68730">25435 7747 0,'0'-25'0,"0"-24"0,0 24 15,0 1-15,-24-1 0,-1 25 16,0 0 0,-49 0-16,25 25 0,0-25 15,24 24-15,0 26 0,-24-26 16,49 1-16,-24 24 15,24-24-15,0 24 0,0-24 16,0-1-16,24 1 16,1 0-16,-1-1 0,1-24 15,0 0-15,24 0 16,0 0-16,-24-24 0,24-1 16,1 0-16,-1-24 0,-24 0 15,-1-1-15,1-23 16,0 23-16,-25-24 0,0 0 15,0 0-15,0 25 16,0 0-16,-25 24 0,25 0 16,-25 25-16,25 25 15,0 0-15,0 73 16,0-48-16,0-1 16,0 25-16,25 0 0,-25-25 15,25 0-15,-25 25 16,24-24-16,-24-1 0,25-24 15</inkml:trace>
  <inkml:trace contextRef="#ctx0" brushRef="#br0" timeOffset="68997">26619 7278 0,'-25'0'0,"25"25"16,-24-25-16,24 25 0,0 24 16,0 0-16,0 1 15,0-1-15,0 25 0,0-25 16,24 25-16,-24-25 15,0 1-15,25-1 0,-25-24 16</inkml:trace>
  <inkml:trace contextRef="#ctx0" brushRef="#br0" timeOffset="69282">26545 7303 0,'-25'-49'0,"25"-1"0,-24 1 16,24 0-16,0 24 0,24-24 16,-24 24-16,25-24 15,0 24-15,24 0 0,-24 25 16,24-24-16,0 24 16,25 0-16,-24 24 0,-1 1 15,0 24-15,-24-24 0,0 24 16,-1 1-16,-24-1 15,0 25-15,0-25 0,-24 1 16,-1-1-16,0-24 16,1 24-16,-1-24 0,0-1 15,1-24-15</inkml:trace>
  <inkml:trace contextRef="#ctx0" brushRef="#br0" timeOffset="70136">26890 7476 0,'25'0'16,"0"0"-16,-1 0 15,-24-25 1,25 25-16,0 0 0,-1 0 16,1 0-16,24 0 0,-24 25 15,0-25-15,24 24 16,-24 1-16,-1 0 0,1-1 15,0 1-15,-1 0 16,-24-1-16,-24 1 31,-1-25-31,0-25 16,25 1 0,0-1-16,0 0 15,0 1-15,25-1 16,0-24-16,-1 24 0,1 0 15,0 1-15,-1-1 16,1 0-16,0 25 0,-1 0 16,1 0-16,0 0 15,-1 0-15,1 25 16,-25 0 15,0-1-31,0 1 31,0 0-31,0-1 16,0 1-16,25 0 0,-25-1 16,24 1-16,1-25 15,-1 25-15,1-1 0,0 1 16,-1-25 0,1 0-16,0 0 0,-1-25 15,1 1-15,-25-1 16,0 0-16,0 1 15,-25-1-15,1 0 0,-1 1 16,-24-26-16,24 26 16,-24-1-16,24 0 0,1 1 15,-1 24-15,0-25 0,1 25 16,48 25 31,1-25-32,0 0 1,-25 24 0,24-24-16,1 0 15,-1 0 17</inkml:trace>
  <inkml:trace contextRef="#ctx0" brushRef="#br0" timeOffset="72355">28173 7328 0,'0'-25'15,"0"0"1,0 1 0,0-1-1,0 0-15,-25 25 0,0-24 16,1 24 0,-1 0-16,-24 0 15,24 24-15,0 1 0,1 0 16,24-1-16,-25 26 15,25-26-15,0 26 0,0-26 16,0 26-16,25-26 0,-1 1 16,1 0-16,0-25 15,24 0-15,-24 0 0,-1 0 16,1 0-16,0-25 16,-1 25-16,-24-25 0,25 1 15,-25-1-15,25-24 16,-25 24-16,0 0 15,0 1-15,0-1 0,-25 25 16,25 25 0,0-1-16,0 26 15,0-1-15,0 25 0,0 0 16,25 25-16,-1-26 16,-24 1-16,25 25 0,0-25 15,-1 0-15,-24-25 0,0 1 16,0-1-16,0-24 15,-24-25-15,-1 0 0,0 0 16,1-25-16,-26 0 16,26 1-16,-26-26 0,26 1 15,-1 0-15,0-25 0,25 24 16,0 1-16,0 0 16,25-1-16,0 1 0,-1 25 15,1-1-15,24 25 16,-24-25-16,0 25 0,-1 0 15</inkml:trace>
  <inkml:trace contextRef="#ctx0" brushRef="#br0" timeOffset="72534">28617 7426 0</inkml:trace>
  <inkml:trace contextRef="#ctx0" brushRef="#br0" timeOffset="79543">22698 9350 0,'-25'-25'15,"25"0"1,0 50 15,25-25-15,-25 25-16,0 24 0,25-24 16,-25 24-16,24 0 15,1 1-15,-25 24 0,25-25 16,-25 25-16,24-25 15,-24 1-15,0-26 0,0 26 16,25-26-16,-25 1 0,0-50 31,0 1-31,0-26 16,0 26-16,0-26 16,0 1-16,-25 0 0,1-25 15,24 24-15,-25 1 0,0 0 16,1-25-16,24 24 15,-25 26-15,25-26 0,0 26 16,0-1-16,0 0 16,25 1-16,-1 24 15,1 0-15,24 0 0,-24 0 16,0 0-16,-1 24 16,26 1-16,-26 0 0,1-1 15,-25 1-15,25 0 16,-25-1-16,0 1 0,-25 0 15,0-1-15,1-24 16,-1 0-16,0 0 16,1 0-16,-1 0 0,0-24 15,25-1 1</inkml:trace>
  <inkml:trace contextRef="#ctx0" brushRef="#br0" timeOffset="79874">23117 9177 0,'0'-25'31,"25"25"-15,0 25 15,-1 0-31,-24-1 16,25 1-16,-25 0 0,25-1 15,-1 1-15,-24 0 16,25-1-16,-25 1 16,0-50 15,-25 1-31,25-1 16,0 0-16,0 1 15,0-1-15,0 0 16,0 1-16,25-1 0,0 0 15,-1 25 1</inkml:trace>
  <inkml:trace contextRef="#ctx0" brushRef="#br0" timeOffset="80607">23685 9128 0,'24'0'15,"-48"0"16,24 24-15,-25 1 15,25 0-31,0-1 16,0 1 0,0 0-16,0-1 15,0 1-15,25-25 0,-25 25 16,24-25-16,1 0 15,0 0 1,-25-25-16,24 25 16,-24-25-16,0 1 15,0-1-15,-24 25 0,24-25 16,-25 1-16,0-1 16,1 0-16,-1 25 15,0 0-15,25 25 31,25 0-15,0-25 0,-1 0-16,1 0 15,0 0-15,-1 0 0,1 0 16,-1 0-16,1 0 16,0 0-16,-1-25 0,1 25 15,0-25 1,-25 1-16,0 48 47,0 1-47,0 0 15,0-1-15,0 26 16,0-1-16,24 0 0,-24 25 16,25-24-16,-25-1 0,25 25 15,-1-25-15,-24 25 16,0-24-16,25-26 0,-25 26 15,0-26-15,0 26 16,-25-26-16,1-24 16,-1-24-16,25-1 15,-25 0-15,1 1 16,24-1-16,-25-24 0,25-1 16,-25 26-16,25-26 15,0 26-15,0-1 0,0 0 16,0 1-16,0-1 15</inkml:trace>
  <inkml:trace contextRef="#ctx0" brushRef="#br0" timeOffset="80794">24276 9399 0,'0'25'15,"-24"-25"-15,48 0 47,-24 24-31</inkml:trace>
  <inkml:trace contextRef="#ctx0" brushRef="#br0" timeOffset="78188">21243 9177 0,'-24'0'15,"24"-25"48,24 1-48,1-1 1,-1 0-16,1 25 16,24-24-16,-24 24 0,24-25 15,-24 25-15,24 25 0,-24-1 16,0 1-16,-1 24 16,1-24-16,-25 24 0,-25 25 15,1-24-15,-1-1 16,-24 25-16,-1-25 0,1-24 15,0 24-15,-25-24 0,25 0 16,-25-1-16,24-24 16,26 0-16,-26 0 0,26 0 15,24-24-15,0-1 0,0 0 16,24 1-16,1-1 16,0 0-16,24 1 0,0-1 15,1 25-15,-1 0 16,0 0-16,0 0 0,1 0 15,-26 25-15,26-1 0,-26 26 16,1-26-16,-25 1 16,25 0-16,-25-1 0,24 1 15,-24 0 1,25-50 0</inkml:trace>
  <inkml:trace contextRef="#ctx0" brushRef="#br0" timeOffset="78539">21860 9424 0,'24'-25'0,"1"0"0,0 1 16,-1 24-16,-48 24 47,-1 1-32,0 0-15,25-1 16,-24 1-16,-1 0 0,25 24 15,0-24-15,0-1 16,25 26-16,-1-26 0,1-24 16,0 25-16,24-25 15,0 0-15,-24 0 0,24-25 16,1 1-16,-26-1 0,1 0 16,0-24-16,-25 0 15,0 24-15,-25-24 0,-24-25 16,-1 49-1,26 0-15,-26 1 0,1-1 16,0 25-16,24 0 16,0 25-16,1-25 0,-1 24 15,0-24-15,25 25 0</inkml:trace>
  <inkml:trace contextRef="#ctx0" brushRef="#br0" timeOffset="83504">21342 9029 0,'0'25'63,"-25"-25"-63,25 24 47,-25-24-32,25 25-15,0 0 16,0-1 15,0 1 79,25-25-79,0 0-15,-1 0 15,-24 25-16,25-25-15,0 0 16,-1 0 15,1 0-15,0 0-16,-1 0 16,1 0-1,0 0 16,-1 0 32,-48 0-1</inkml:trace>
  <inkml:trace contextRef="#ctx0" brushRef="#br0" timeOffset="3936">8173 8462 0,'25'0'0,"-25"-25"16,0 1-16,-25 24 16,1 24 15,24 26-31,0-26 15,0 26-15,0-26 0,0 26 16,0 24-16,-25-25 0,25 0 16,0 1-16,0-1 15,0-24-15,0 24 0,0-25 16,0 1-16,25-25 16</inkml:trace>
  <inkml:trace contextRef="#ctx0" brushRef="#br0" timeOffset="4325">8371 8585 0,'24'-24'16,"-24"48"15,0 1-15,0 0-16,-24-1 15,24 26-15,0-26 0,0 26 16,0-1-16,0 0 0,0-24 16,24 24-16,-24-24 15,25-1-15,0 1 0,-1-25 16,1 0-16,0 0 16,-1 0-16,1-25 0,-1 1 15,1-1-15,-25-24 16,25 0-16,-25 24 0,0-24 15,-25-1-15,25 1 0,-25 0 16,1 24-16,-1 0 16,1 1-16,-26 24 0,26 0 15,-1 0 1,0 24-16,1 1 0,24 0 16,0-1-16,0 1 15</inkml:trace>
  <inkml:trace contextRef="#ctx0" brushRef="#br0" timeOffset="4570">8839 8413 0,'-25'0'15,"25"-25"-15,0 50 31,0-1-15,0 26-16,0-26 0,0 26 16,25-1-16,-25-24 15,0 24-15,0 0 0,0 1 16,0-1-16,0-24 0,25-1 16</inkml:trace>
  <inkml:trace contextRef="#ctx0" brushRef="#br0" timeOffset="4864">9061 8610 0,'25'-25'15,"-1"25"-15,-24 25 16,-24 0 0,24-1-16,-25-24 15,0 25-15,1 0 0,-26-1 16,26-24-16,-1 25 15,0-25-15,1 25 0,-1-25 16,0 0-16,50 0 16,0 0-1,-1 0-15,1 0 16,24 0-16,-24 24 16,0-24-16,-1 25 0,1 0 15,0-25-15,-1 24 16,1 1-16,-25 0 0,25-25 15,-25 24-15</inkml:trace>
  <inkml:trace contextRef="#ctx0" brushRef="#br0" timeOffset="88745">10368 11397 0,'25'0'0,"-25"-25"16,-25 0-1,-24 1-15,24-1 16,0 25-16,1-25 16,-1 25-16,0-24 15,1 24-15,-26 0 0,-24 0 16,0 24-16,-24 1 15,-25 0-15,-1-1 0,-24 26 16,25-26-16,-25 50 0,0 0 16,0 0-16,-25 0 15,25 25-15,1-1 0,-26 26 16,25-26-16,25 26 16,-25-1-16,49-24 0,-24 24 15,24-24-15,25 24 0,25-25 16,-1 26-16,1-26 15,25 26-15,24-26 0,24 26 16,25-1-16,25 0 16,0-24-16,50 24 0,-1-24 15,25 24-15,25-24 16,24-1-16,25-24 0,0 25 16,24-25-16,26-25 0,24 25 15,0-49-15,24 0 16,617-1-1,-641-73-15,-25 0 0,1-1 16,-1-24-16,-49-24 16,24-1-16,-48-24 0,-1-1 15,-24-48-15,-1 24 16,-48-49-16,-1 24 0,-25 0 16,-24 1-16,0-1 0,-49 1 15,0 24-15,-25-25 16,-25 25-16,0 25 0,-49-25 15,0 24-15,-24-24 16,-25 50-16,-25-1 0,-25 1 16,0 24-16,-24 0 0,0 24 15,-25 1-15,-25 24 16,1 1-16,-1 24 0,0 0 16,1 0-16,24 24 0,0-24 15,25 25-15,24 0 16,0-1-16,25 1 0,25 0 15,25 24-15,24-24 16</inkml:trace>
  <inkml:trace contextRef="#ctx0" brushRef="#br0" timeOffset="91645">14388 11643 0,'0'-25'15,"-25"25"-15,0 0 16,1 0-16,-26 0 16,26 0-16,-1 25 0,-24-25 15,24 25-15,-24-25 16,-1 24-16,26 1 0,-26 0 15,1-1-15,0 1 0,-1 0 16,26-1-16,-26 26 16,1-26-16,0 1 0,-25 24 15,25-24-15,-1 24 16,1 1-16,0-26 0,-1 26 16,26-1-16,-26-24 0,26 24 15,-26-24-15,26 24 16,-1-24-16,0-1 0,-24 26 15,24-26-15,1 26 16,24-26-16,-25 1 0,0 0 16,25 24-16,-24-24 0,24-1 15,0 1-15,0 0 16,0 24-16,24-25 0,1 1 16,0 24-16,24-24 0,0 0 15,-24-1-15,24 1 16,1 0-16,-1-1 0,25 1 15,-25-25-15,25 25 16,0-1-16,0 1 0,0-25 16,25 25-16,-25-25 0,24 24 15,1-24-15,0 0 16,-25 0-16,24 0 0,-24-24 16,0 24-16,0-25 15,0 0-15,-24 1 0,-1 24 16,25-25-16,-25 0 0,1 1 15,-1-1-15,0 0 16,0-24-16,1 24 0,-1 1 16,0-26-16,-24 1 15,24 25-15,-24-26 0,0 1 16,24 0-16,-49 24 0,25-24 16,-1-1-16,1 1 15,-25 0-15,25-1 0,-25 1 16,0 0-16,0 24 15,0-24-15,0-1 0,-25 26 16,25-26-16,-25 1 0,1 24 16,-26-24-16,26 24 15,-26-24-15,1 24 0,0 1 16,-1-26-16,-24 26 0,0-1 16,1 0-16,-1 1 15,0-1-15,-74 0 16,98 25-16,-24 0 15,0-24-15,25 24 0,-25 0 16,25 0-16,-1 24 16,1-24-16,0 25 0</inkml:trace>
  <inkml:trace contextRef="#ctx0" brushRef="#br0" timeOffset="93748">13451 11520 0,'0'-25'15,"24"25"1,-24-24-1,25 24 1,-25-25 0,25 50 31,-25-1-16,24 1-16,-24-1-15,25 1 16,0 0-16,-25-1 16,24 1-16,-24 0 0,25-1 15,-25 1-15,24 0 0,-24-1 16,0 1-16,25-25 16,-25 25-16,0-1 15,25-48 16,-25-1-15,0 0-16,24 1 16,-24-1-16,25 0 0,0 1 15,-25-26-15,24 26 16,1-26-16,-25 26 0,25-1 16,-1 25-16,-24-24 0,25 24 31,-25 24-31,0 1 15,0-1 1</inkml:trace>
  <inkml:trace contextRef="#ctx0" brushRef="#br0" timeOffset="94192">13672 11766 0,'0'-24'16,"0"-26"-1,0 1-15,0 24 16,0-24-16,0 0 15,0 0-15,0-25 0,0 0 16,0 0-16,0-25 16,0 0-16,0 1 0,25-1 15,-25 25-15,25-25 0,-25 25 16,24 25-16,-24 0 16,25-1-16,-25 26 0,25-1 15,-25 0 1,24 25-1</inkml:trace>
  <inkml:trace contextRef="#ctx0" brushRef="#br0" timeOffset="95574">13377 12186 0,'24'0'78,"1"0"-62,0 0-16,-1 0 0,1 0 15,24-25-15,1 25 0,23 0 16,-23-25-16,24 25 16,-25 0-16,0-24 0,-24 24 15,24 0-15,-24 0 0,0-25 16</inkml:trace>
  <inkml:trace contextRef="#ctx0" brushRef="#br0" timeOffset="95978">13007 12457 0,'24'0'0,"1"0"16,0 0-1,-1 0 1,1 0 0,0 0-1,-1 0-15,1 0 0,0-25 16,24 25-16,0 0 0,1-24 15,24 24-15,-25 0 16,25-25-16,0 25 0,-25 0 16,25-25-16,-25 25 15,1 0-15,-1 0 0,-24-24 16,24 24-16,-24 0 0,-1 0 16,-48 0 30</inkml:trace>
  <inkml:trace contextRef="#ctx0" brushRef="#br0" timeOffset="96372">12982 12654 0,'-25'0'0,"1"0"15,24 25 17,24-25-17,1 0 1,0 0-16,24-25 15,0 25-15,1 0 0,-1-24 16,0 24-16,25-25 16,0 25-16,-24 0 0,24-25 15,-25 25-15,0-24 16,0 24-16,1 0 0,-1 0 16,-24 0-16,24-25 0,-24 25 15,-1 0-15,1 0 16,0 0-16,-1 0 0,1 0 15,0 0-15,-1-25 0</inkml:trace>
  <inkml:trace contextRef="#ctx0" brushRef="#br0" timeOffset="96743">13130 12851 0,'-25'0'0,"50"0"31,-25 25-15,25-25-16,24 0 0,-24 0 15,24 0-15,0 0 16,25-25-16,0 25 0,-24 0 16,24-24-16,-1 24 15,1 0-15,0-25 0,-24 25 16,24 0-16,-25-24 0,-24 24 16,24 0-16,-24-25 15,-1 25-15,1 0 16,-50 0-1</inkml:trace>
  <inkml:trace contextRef="#ctx0" brushRef="#br0" timeOffset="97074">13352 13073 0,'0'25'15,"25"-25"17,-1 0-17,1 0 1,0 0-16,-1 0 15,1 0-15,24 0 0,25 0 16,-25 0-16,25 0 16,0-25-16,0 25 0,0 0 15,-24-24-15,-1 24 0,0 0 16,-24 0-16,0 0 16,-25-25-16</inkml:trace>
  <inkml:trace contextRef="#ctx0" brushRef="#br0" timeOffset="98465">13278 9276 0,'0'-25'15,"-25"25"-15,25-25 16,0 50 15,0 0-31,25-1 0,-25 26 16,25-26-16,-25 26 15,24-1-15,-24 0 0,25 1 16,0-1-16,-25 0 16,24 1-16,-24-26 0,0 1 15,0 0-15,0-1 16,25-24-16,-25-24 16,0-1-1,0 0-15,0 1 16,25-26-16,24-73 15,-24 98-15,-25 1 16,24-1-16,1 25 16,0 0-16,24 0 0,-25 0 15,1 25-15,0-1 16,-1 26-16,1-26 0,0 26 16,-1-26-16,-24 26 0,25-26 15,-25 1-15,25 0 16</inkml:trace>
  <inkml:trace contextRef="#ctx0" brushRef="#br0" timeOffset="98859">14042 9448 0,'25'-24'0,"-25"-1"16,25 0-1,-25 1-15,0-1 16,-25 25-1,0 0 1,1 0-16,-1 0 0,0 25 16,1-25-16,-1 24 15,0 1-15,25 0 0,-24-1 16,24 1-16,0 0 0,0-1 16,24 1-16,-24 0 15,25-1-15,0-24 16,-1 0-1,1 0-15,0-24 16,-1 24-16,-24-25 0,25 0 16,-25 1-16,25-1 15,-25 0-15,24 25 0,-24-24 16,25 24 0,0 24-1,-25 1-15,24-25 0,1 25 16,-25-1-16,25 1 15,-1-25-15</inkml:trace>
  <inkml:trace contextRef="#ctx0" brushRef="#br0" timeOffset="99189">14338 9276 0,'-24'0'16,"24"-25"-16,-25 25 0,50 25 31,-1-1-15,-24 1-16,25 0 0,0-1 15,-1 1-15,1 0 16,0-25-16,-1 24 0,1-24 16,0 0-16,-1 0 15,-24-24 1,0-1-16,0 0 15,0-24-15,0 24 0,0 1 16,0-1-16,0-24 16,0 24-16,0 50 47</inkml:trace>
  <inkml:trace contextRef="#ctx0" brushRef="#br0" timeOffset="99389">14708 9202 0,'0'-25'15,"0"50"32,0-1-47,25-24 16,-25 25-16,0 0 0,25 24 15,-25-24-15,24-1 16,-24 1-16,0 0 0</inkml:trace>
  <inkml:trace contextRef="#ctx0" brushRef="#br0" timeOffset="99519">14684 8881 0,'0'-24'0,"0"-1"16,-25 25-16,25 25 16</inkml:trace>
  <inkml:trace contextRef="#ctx0" brushRef="#br0" timeOffset="100386">14979 9103 0,'0'-25'32,"25"25"-1,-25 25-15,25 0-16,-25-1 15,0 1-15,24 0 0,-24-1 16,0 1-16,0 0 15,0-1-15,0-48 32,25-1-17,-25 0-15,0 1 0,25-1 16,-25 0-16,24 1 16,-24-1-16,25 0 0,-25 1 15,25 24-15,-1 0 16,-24 24-1,25 1-15,0 0 16,-1-1 0,1 1-16,0-25 15,-1 0-15,1 0 16,24 0-16,-24 0 0,0-25 16,-1 1-16,1-1 0,0 0 15,-1 1-15,1-1 16,-25 0-16,0 1 0,0-1 15,0 1-15,-25 24 16,1 0-16,-1 0 16,0 0-16,1 24 0,-1 1 15,25-1 1,0 1-16,25-25 16,-25 25-1,24-25-15,1 0 0,0 0 16,-1 0-16,1-25 15,0 25 1,-1 0-16,1 25 31,-25-1-31,25 26 0,-25-26 16,24 26-16,1-1 0,0 0 16,-25 1-16,24 24 15,1-25-15,-25-24 0,25 24 16,-25-24-16,0-1 15,0 1-15,-25-25 16,0-25-16,1 25 16,-1-24-16,0-1 15,-24-24-15,24-1 0,1 26 16,-1-26-16,25 1 16,0 24-16,0-24 0,0 24 15,0 1-15,25 24 16,-1 0-16,1 0 15,0 0-15,-1 0 16,1 0 0</inkml:trace>
  <inkml:trace contextRef="#ctx0" brushRef="#br0" timeOffset="100856">16114 8684 0,'-25'-25'16,"50"50"31,0 0-32,-1-1 1,75 75-16,-75-50 16,1-24-16,24 0 0,-24-1 15,0 1-15,-25-1 16,24-24-16,1 0 0,-25-24 31,0-1-31,0-24 0,25 24 16,-25-24-16,0 0 0,0-1 15,0-24-15,0 25 16,0 0-16,0 24 0,0 0 16,0 1-16,0 48 31,0 1-31,0 0 0,24-1 15</inkml:trace>
  <inkml:trace contextRef="#ctx0" brushRef="#br0" timeOffset="101249">16829 8684 0,'0'-25'0,"0"1"16,-25-1-16,1 25 15,24-25-15,-25 1 0,0 24 16,25-25-16,-24 25 16,-1 0-16,25 25 15,0-1-15,-25-24 0,25 50 16,0-26-16,0 1 16,-24 0-16,24 24 0,0-24 15,0-1-15,24 1 0,1 0 16,0-25-1,-1 0-15,1 0 0,0-25 16,-1 0-16,1 1 0,0-1 16,-1 0-16,-24 1 15,0-1-15,0 0 0,0 1 16,0-1-16,-24 0 16,-1 1-16,0 24 15,1 0-15,-1 24 16,0-24-16,25 25 15,-24 0-15,24-1 16</inkml:trace>
  <inkml:trace contextRef="#ctx0" brushRef="#br0" timeOffset="101468">16977 8561 0,'0'-25'0,"0"50"47,25-25-47,-25 24 15,24 1-15,-24 0 16,25-1-16,0 26 0,-25-26 16,24 1-16,1 24 0,-25-24 15,25 0-15</inkml:trace>
  <inkml:trace contextRef="#ctx0" brushRef="#br0" timeOffset="101614">16977 8215 0,'0'-49'0,"-25"24"15,25 1-15,-24-1 0,24 50 16,0-1-1</inkml:trace>
  <inkml:trace contextRef="#ctx0" brushRef="#br0" timeOffset="101856">17150 8191 0,'0'-25'0,"0"50"32,24-1-17,1 1-15,-25 24 0,25 1 16,24-1-16,-24 0 16,-1 25-16,1-24 0,0-1 15,-1 0-15,1 1 0,-25-1 16,25-24-16,-25-1 15</inkml:trace>
  <inkml:trace contextRef="#ctx0" brushRef="#br0" timeOffset="102519">17667 8561 0,'25'-25'0,"-25"0"16,25 25-1,-25-24-15,0-1 32,0 0-32,-25 25 15,0 0-15,1 0 16,-1 0-16,0 0 16,1 0-16,-1 0 0,0 25 15,25 0-15,-24-25 16,24 24-16,0 1 0,0 0 15,0-1-15,0 1 0,24 0 16,1-25-16,-25 24 16,25-24-16,-1 25 0,26-25 15,-26 0-15,1 0 16,0 0-16,-25-25 0,24 25 16,1-24-16,-25-1 0,0 0 15,0 1-15,0-1 16,-25 0-16,25 1 15,0 48 17,0 1-32,0 0 15,25-1-15,-25 1 16,25 0-16,-1-1 0,1 1 16,0-25-1,-1 0-15,26 0 0,-26-25 16,1 1-16,0-26 15,-1 26-15,-24-26 16,0-24-16,0 25 0,0-25 16,0 25-16,-24-25 15,-1 24-15,25 1 0,-25 0 16,1 24-16,-1 25 16,25 25-1,0 24-15,25 0 0,-25 1 16,24 24-16,1-25 15,0 25-15,-1 0 0,1-25 16,24 1-16,-24-1 0,0 0 16,-1-24-16</inkml:trace>
  <inkml:trace contextRef="#ctx0" brushRef="#br0" timeOffset="102844">18013 8413 0,'-25'-25'0,"25"0"15,-25 25-15,25 25 32,25-25-32,0 0 15,-1 0-15,1 0 16,0 0-16,-1 0 16,1 0-16,0-25 0,-1 25 15,1-24-15,0-1 31,-25 0-31,0 50 32,0 0-17,24-1-15,-24 1 16,0 0-16,25-1 0,-25 1 16,25 24-16,-25-24 0,24 24 31,1-49-31</inkml:trace>
  <inkml:trace contextRef="#ctx0" brushRef="#br0" timeOffset="102986">18284 8067 0,'-25'0'31,"25"25"-31,0 0 15</inkml:trace>
  <inkml:trace contextRef="#ctx0" brushRef="#br0" timeOffset="103677">18407 8265 0,'0'24'31,"0"1"-15,0 0-1,0-1-15,25 1 16,-25 0-16,0-1 0,25 26 16,-25-26-16,24 1 0,-24 0 15,25-1-15,-25 1 16,25-25-16,-1 0 0,1 0 16,0-25-1,-25 1-15,0-1 0,24 0 16,-24-24-16,0 24 15,0-24-15,-24 0 0,-1 24 16,25-24-16,-25 24 0,1 0 16,-1 25-16,0 0 15,1 0-15,24 25 16,-25 0-16,25 24 16,0-24-16,0-1 15,25 1-15,-25 0 0,0-1 16,24-24-16,-24 25 15,25-25-15,0 0 16,-25-25-16,24 1 16,-24-1-1,0 0-15,0 1 0,25-1 16,-25 0-16,0 1 16,25 24 15,-25 24-31,24 1 15,-24 0-15,0-1 0,25 1 16,-25 0-16,25-25 16,-25 24-16,24-24 0,1 0 15,-25-24 17,24-1-32,-24 0 15,25 25-15,-25-24 16,25-26-16,-25 26 15,24-1-15,1 25 16,-25 25 0,25-1-16,-25 1 0,24 0 15,26 49 1,-50-50-16,24 26 0</inkml:trace>
  <inkml:trace contextRef="#ctx0" brushRef="#br0" timeOffset="104306">15374 9868 0,'0'-25'15,"25"25"16,-1 0-31,1 0 0,24-25 16,1 1-16,-1 24 16,0-25-16,1 25 0,-1-25 15,0 25-15,-24-24 0,24 24 16</inkml:trace>
  <inkml:trace contextRef="#ctx0" brushRef="#br0" timeOffset="104494">15399 9646 0,'24'24'47,"1"-24"-31,0 25-16,-1 0 15,1-1-15,0 1 0,-1 0 16,1 24-16,0 0 0,-1 1 15,1 24-15,0-25 16</inkml:trace>
  <inkml:trace contextRef="#ctx0" brushRef="#br0" timeOffset="105692">14462 10657 0,'0'-25'15,"-25"25"-15,25-25 16,0 50 31,25-25-32,-25 25 1,0-1-16,0 1 16,24-25-16,-24 25 15,25-25 1,-25 24-16,0 1 156,0 0-140,0-1-16,25 1 15,-25 0-15,0-1 16,0 1-16,0 0 16,0-50 31,0 0-32,-25 1-15,25-1 0,0-24 16,0 24-16,0-24 0,-25-1 15,25 1-15,0 24 16,0-24-16,25 24 0,-25 1 16,25 24-1,-1 24 1,1 1-16,-25 0 0,25-1 16,-25 26-16,24-26 15,1 26-15,-25-26 0,25 26 16,-25-26-16,0 1 15,24 0-15,-24-1 16,0-48 15,0-1-31,0 0 16,0-24-16,0 24 0,0-24 16,0 24-16,0-24 15,0 24-15,25-24 0,-25 24 16,25 25-16,-1 0 15,1 0-15,0 25 0,-1-25 16,1 25-16,24 24 0,-24-24 16,-1 24-16,1-24 15,0-1-15,-1 26 0,1-26 16,0-24-16,-25 25 16,24 0-16</inkml:trace>
  <inkml:trace contextRef="#ctx0" brushRef="#br0" timeOffset="106047">15275 10558 0,'0'-25'0,"0"50"63,0 0-63,-24-1 15,24 1-15,0 0 16,0-1-16,0 1 16,24 0-16,-24-1 0,25-24 15,0 25-15,-1-25 16,1 0-16,0 0 0,-1-25 16,26 25-16,-26-24 0,-24-1 15,25 0-15,-25 1 16,0-1-16,0 0 0,0 1 15,-25-1-15,1 0 16,-1 1-16,0 24 0,1 0 16,-26 0-16,26 24 15,-26 1-15,26 0 16</inkml:trace>
  <inkml:trace contextRef="#ctx0" brushRef="#br0" timeOffset="106394">15719 10484 0,'25'0'0,"0"-25"0,-25 1 15,0-1 1,-25 25 0,0 0-1,1 49 1,-1-49-16,25 25 15,-25 0-15,1-1 16,24 1 0,24-25-16,1 25 0,0-25 15,-1 24-15,1-24 0,24 25 16,1-25-16,-1 0 16,-24 25-16,-1-25 15,-24 24 1,-24-24-1,-1 0-15,0 25 0,1-25 16,-1 0-16,0 0 16,1-25-16,-1 1 0</inkml:trace>
  <inkml:trace contextRef="#ctx0" brushRef="#br0" timeOffset="106581">15917 10213 0,'24'-25'16,"-24"1"-16,0-1 15,25 25-15,-25 25 16,25-25-16,-25 24 16,0 1-16,24 24 0,-24-24 15,25 24-15,0-24 0,-1 24 16,-24 0-16,25 1 16,0-1-16,-1-24 0,-24-1 15,25 1-15</inkml:trace>
  <inkml:trace contextRef="#ctx0" brushRef="#br0" timeOffset="106745">15991 10533 0,'-25'-24'0,"0"-1"16,25 0-16,25 25 15,0-24 1,24 24-16,-24-25 0,24 25 15,0 0-15,0-25 16</inkml:trace>
  <inkml:trace contextRef="#ctx0" brushRef="#br0" timeOffset="108189">16878 10040 0,'0'-24'15,"0"-1"-15,0 0 0,0 1 16,0-1-16,0 0 16,0 1-16,-24 24 0,24-25 15,-25 25-15,0 25 16,1-1-1,24 1-15,-25 24 0,0-24 16,1 24-16,24 25 16,-25-24-16,25-1 0,0 0 15,25 0-15,-25 1 0,24-1 16,1-24-16,24 24 16,-24-49-16,24 25 0,-24-25 15,24 0-15,1-25 0,-1 25 16,0-25-16,1 1 15,-26-26-15,1 26 0,0-26 16,-1 1-16,-24 0 16,0 0-16,0 24 0,0 0 15,0-24-15,-24 24 16,-1 25 0,25 25-16,-25 0 15,25-1 1,0 26-16,0-26 0,0 1 0,0 0 15,0 24-15,25-25 0,0 1 16,-1 0 0,1-25-16,0 0 0,-1 0 15,1-25-15,0 25 16,24-25-16,-24 1 0,-1-25 16,-24 24-16,25-24 0,-25-1 15,0 26-15,-25-26 16,1 26-16,-1-1 0,0 0 15,1 1-15,-1 24 16,0 0-16,1 24 0,-1-24 16,25 25-16,-25 0 0,25-1 15,-24 1-15,24 0 16,0-1-16,24 1 16,1-25-1,-25 25-15,25-25 0,-1 0 16,-24-25-16,25 25 15,0-25-15,-25 1 16,24 24-16,-24-25 0,25 0 16,-25 1-16,25-1 15,-25 0-15,24 25 16,1 0-16,-25 25 16,24-25-16,-24 25 15,25-1-15,-25 1 0,25 0 16,-1-25-16,-24 24 15,25 1-15,-25 0 0,25-25 16,-25-25 15,24 0-15,-24 1-16,25-1 16,-25 0-16,0 1 0,25-1 15,-25 0-15,24 25 0,-24-24 16,25 24-1,-25 24-15,25 1 16,-25 0 0,24-1-16,1 1 15,0-25 1,-1-25 0,1 1-1,-25-1-15,25 0 0,-25 1 16,24-1-16,-24 0 15,0 1-15,0-1 0,0 0 16,0 1-16,-24 24 16,24-25-16,-25 25 0,0 25 15,25-1 1,0 1-16,0 0 16,0-1-16,25 1 15,0 0-15,-1-1 16,1 1-16,0 0 0,-1-1 15,1 1-15,0 0 0,-1-1 16,-24 1-16,0 0 16,-24-1-1,-1-24-15,0 0 16,1 0-16,-1 0 0,0 0 16,1-24-16</inkml:trace>
  <inkml:trace contextRef="#ctx0" brushRef="#br0" timeOffset="108545">18062 9769 0,'25'0'16,"-1"0"-16,-24 25 16,25-1 15,-25 1-31,0 0 0,25-1 15,-1 1-15,-24 0 16,25-1-16,0 1 0,-1 0 16,-24-1-16,25 1 15,0 0-15,-1-25 0,1 0 16,0-25 0,-1-24-1,-24 24-15,0 0 0,0-24 16,0 24-16,0-24 15,0 24-15,-24 1 0,24-1 16,0 0-16,-25 1 16,0 24-1,25 24 1</inkml:trace>
  <inkml:trace contextRef="#ctx0" brushRef="#br0" timeOffset="109880">18531 9769 0,'0'-25'0,"-25"25"16,25-24 0,0 48-1,25 1 1,-1 0-1,-24-1-15,0 1 16,25 0-16,-25-1 16,25 1-16,-25 0 15,0-1-15,0-48 32,0-1-17,0 0 1,0 1-16,0-26 0,0 26 15,0-1-15,24 0 0,-24 1 16,0-1-16,0 0 16,0 1-16,25 48 31,-25 1-31,0 0 16,25-1-16,-25 1 0,0 0 15,24-25-15,-24 24 16,0 1-16,25-25 15,-25-25 17,0 1-32,24-1 15,-24 0 1,0 1-16,0-1 0,25 25 16,0 0 15,-25 25-31,0-1 15,24-24-15,-24 25 16,25-25-16,0 25 0,-1-25 16,26 24-1,-26-24-15,1 0 0,0 0 16,-1-24-16,1 24 0,0-25 16,-1 0-16,1 1 15,0-1-15,-25 0 16,0 1-16,0-1 15,0 0-15,-25 25 0,0 0 16,1 0-16,-1 0 0,0 0 16,1 0-16,-1 0 15,25 25-15,-25 0 0,25-1 16,0 1 0,25 0-1,0-25-15,-1 0 0,1 24 16,0-24-16,-1 0 15,26 0-15,-26 0 0,26-24 16,-26 24-16,26-25 16,-26 25-16,1-25 0,0 1 15,-1-1-15,1 0 0,-25 1 16,0-1 0,-25 0-16,1 25 15,-1 0-15,25 25 16,-25-25-16,1 25 15,24-1-15,-25-24 0,25 25 16,0 0-16,25-1 16,-1-24-1,1 0-15,0 0 16,24 0 0,-24-24-16,24-26 0,-24 26 15,-1-1-15,-24 0 16,0 1-16,0-26 0,0 26 15,-24-26-15,-1 1 0,0 24 16,1 1-16,-1-1 16,25 0-16,-25 1 0,1 24 15,24 24 1,0 1-16,0 0 0,0-1 16,24 26-16,-24-26 0,25 26 15,-25-1-15,25 0 16,-1 1-16,1-1 0,0 0 15,-1-24-15,26 24 16,-26-24-16,1 0 0,0 24 16,-25-24-16,24-25 0,1 24 15,0 1 1,-50-50 62</inkml:trace>
  <inkml:trace contextRef="#ctx0" brushRef="#br0" timeOffset="112400">13771 13221 0,'0'-24'16,"0"48"15,0 1-15,0 0-16,0-1 15,0 1-15,0 0 16,0 24-16,25 0 0,-25 1 15,0 24-15,24-25 0,-24 25 16,25-25-16,0 25 16,-1-24-16,1 24 0,0-25 15,24 0-15,-24 25 16,24-25-16,0 1 0,1-26 16,24 26-16,0-26 15,24 1-15,-24 0 0,25-1 16,24 1-16,-24-25 0,24 0 15,-24 0-15,-1 0 16,1 0-16,-25 0 0,0 0 16,-25 0-16,-24 0 0,0 0 15,-1 0-15,-24-25 16,25 25 15,-50 0 16,1 0-16</inkml:trace>
  <inkml:trace contextRef="#ctx0" brushRef="#br0" timeOffset="112772">15473 14158 0,'-25'0'15,"25"25"32,25-25-31,-25 25-1,24-25-15,-24 24 0,25-24 16,0 25-16,-25 0 16,49-25-16,-24 24 0,-1 1 15,1-25-15,0 25 0,-1-25 16,26 49 0,-50-24-1,0-1-15,-25 1 16,0-25-16,1 25 15,-1-1-15,0 1 0,1 0 16,-1-25-16,0 24 16,1 1-16,-1-25 0</inkml:trace>
  <inkml:trace contextRef="#ctx0" brushRef="#br0" timeOffset="115013">16508 14257 0,'-24'0'0,"-1"-25"16,25 50 31,0 0-31,0-1-16,0 1 0,0 24 15,0-24-15,0 24 0,0 1 16,0-1-16,0-24 0,0 24 15,0-24-15,0 24 16,0-24-16,0-1 0</inkml:trace>
  <inkml:trace contextRef="#ctx0" brushRef="#br0" timeOffset="115463">16804 14356 0,'0'-25'31,"0"50"16,0-1-47,-24-24 0,24 25 16,0 0-16,0 24 15,-25-24-15,25-1 0,0 1 16,0 0-16,25 24 0,-1-24 16,-24-1-1,25-24-15,0 25 0,-1-25 16,26 0-16,-26 0 16,26-25-16,-26 25 0,26-24 15,-26-1-15,1 0 0,-25 1 16,25-26-16,-25 26 15,0-26-15,-25 26 0,0-26 16,1 26-16,-1-1 16,0 0-16,1 25 0,-26-24 15,26 24-15,-1 0 0,-24 24 16,49 1-16,-25-25 16,0 25-16,25-1 0,0 1 15,0 0 1</inkml:trace>
  <inkml:trace contextRef="#ctx0" brushRef="#br0" timeOffset="115765">17544 14380 0,'0'25'32,"25"-25"-32,-1 0 15,1 0 1,24 0-16,-24 0 0,24-25 16,1 25-16,-26 0 0,26 0 15,-26-24-15,1 24 16,0 0-16,-50 0 47</inkml:trace>
  <inkml:trace contextRef="#ctx0" brushRef="#br0" timeOffset="116058">18383 14134 0,'0'-25'15,"-25"25"-15,0 0 32,25 25-17,0-1 1,25-24-16,-25 50 15,0-26-15,0 1 0,25 24 16,-25 1-16,0-26 16,0 26-16,24-1 0,-24-24 15,0-1-15,0 1 0,25 0 16,-25-1-16</inkml:trace>
  <inkml:trace contextRef="#ctx0" brushRef="#br0" timeOffset="116409">18703 14158 0,'0'-24'0,"0"-1"0,25 0 16,-25 1 0,0-1-16,0 50 31,-25-25-31,25 24 0,-24 1 15,24 0-15,-25 24 0,25-24 16,-25-1-16,25 26 16,0-26-16,0 1 0,0 0 15,50-25-15,23 24 16,-23 1-16,-1-25 16,0 0-16,1 25 0,-26-25 15,26 0-15,-26 0 16,-24 24-16,0 1 15,-24-25-15,-1 25 16,-24-1-16,24 1 0,-24-25 16,-1 25-16,1-1 0,24-24 15,-24 0-15</inkml:trace>
  <inkml:trace contextRef="#ctx0" brushRef="#br0" timeOffset="116590">18703 14183 0,'0'-49'0,"25"-1"16,-25 1-16,24 25 0,-24-1 16,25 0-16,-25 1 0,25 24 15,-1 0-15,1 0 16,0 0-16,-1 0 0,26 0 16,-1 0-16,0 24 15,25-24-15,-24 0 0,-1 0 16</inkml:trace>
  <inkml:trace contextRef="#ctx0" brushRef="#br0" timeOffset="117093">19887 13419 0,'-49'-50'0,"-25"26"15,-25-26-15,0 26 0,-49-1 16,-24 0-16,-26 25 0,-48 25 16,-25 0-16,-25-1 15,-25 50-15,0 0 0,-24 0 16,0 25-16,24 24 16,25 1-16,25-1 0,25 0 15,73 0-15,25 1 0,49 24 16,50-25-16,49 25 15,25 0-15,24 0 0,50-25 16,24 25-16,50-25 16,24-24-16,25 0 0,24-25 15,26-25-15,24-24 0,24-1 16,1-24-16,24-24 16,25-26-16,-25-24 0,0 0 15,1-49-15,-50-25 0,0 0 16,-25-24-16,-49-1 15,-25-24-15,-49-1 0,-49 26 16,-25-1-16,-50 1 16,-73 24-16,-25 0 0,-49 0 15,-75 49-15,1 0 16,-74 25-16,0 25 0,-1 0 16,-24 49-16,25 0 0,24 24 15,1 1-15,73 24 16,1 25-16</inkml:trace>
  <inkml:trace contextRef="#ctx0" brushRef="#br0" timeOffset="118180">16286 16353 0,'0'-24'16,"0"-1"-16,0 0 16,0 1-1,0 48 17,25-24-17,-25 25-15,0 0 16,25-1-16,-25 50 15,24-49-15,-24 0 16,25 24-16,-25-24 0,25-1 16,-25 1-16,24-25 15,1 0-15,0 0 16,-1-25-16,26-24 0,24 0 16,0-25-16,24 0 15,26 0-15,-26 0 0,50-25 16,-24 25-16,-1 0 0,-25 25 15,26-25-15,-50 49 16,0 0-16,-25 1 0,-24-1 16,-1 25-16,-24 25 15,-24-25-15,-1 24 16,0 1-16,1-25 0</inkml:trace>
  <inkml:trace contextRef="#ctx0" brushRef="#br0" timeOffset="122891">7039 10509 0,'0'-25'0,"0"0"0,0 1 15,25-1-15,-1-24 16,1 24-16,24 0 0,-24 1 16,0-1-16,-25 1 0,0-1 15,-50 0-15,1 1 16,0-1-16,-50 25 0,25 0 15,-49-25-15,24 25 16,-24 0-16,-25 25 0,24 0 16,1-25-16,-25 24 15,25 1-15,0 0 0,-1-1 16,26 1-16,24-1 0,24 1 16,1 0-16,24-1 15,25 1-15,0 24 0,25-24 16,0 0-16,24 24 0,-24 0 15,24 25-15,-24-24 16,-1 24-16,26 0 0,-26 24 16,1 1-16,-25 24 15,25 1-15,-25 24 0,0-1 16,0 1-16,0 0 0,0 25 16,0-25-16,0 25 15,0-25-15,0 0 0,0 24 16,24-24-16,-24 0 15,0 25-15,0-25 0,25 0 16,-25-25-16,0 25 0,0-25 16,0 0-16,0 1 15,-25-26-15,25 26 0,-24-26 16,24 1-16,-25 0 16,0-25-16,25 0 0,-24 0 15,24-25-15,0 0 16,0 1-16,0-26 0,0 1 15,0 0-15,0-1 16,24-24 0,1 0-1,24 0 1,1 0-16,-1 0 0,25 0 16,25 0-16,-1 0 15,25-24-15,1 24 0,-26-25 16,26 25-16,-1-25 0,-49 25 15,0-24-15,0 24 0,-25 0 16,-73 0 0</inkml:trace>
  <inkml:trace contextRef="#ctx0" brushRef="#br0" timeOffset="127851">775 12950 0,'50'-49'16,"-50"24"-16,0 0 15,0 1-15,0-25 16,24 24-16,-24 0 0,0 1 15,-24 24-15,-1 0 16,-24 0 0,24 24-16,-24 1 0,24 0 15,-24-1-15,-1 1 0,1 24 16,24 0-16,-24-24 16,24 24-16,25 1 0,-24-1 15,24-24-15,0 24 16,24 0-16,1-24 0,24 24 15,-24-24-15,49 0 0,-25-1 16,1-24-16,24 25 16,0 0-16,-25-25 0,0 24 15,0 1-15,1 0 16,-1 24-16,-24-24 0,-25 24 16,0 0-16,0 1 0,-25-1 15,0 0-15,-24 1 16,0-1-16,-25-24 0,25 24 15,-1-24-15,-24-1 0,25-24 16,0 25-16,-1-25 16,1 0-16,24-25 0,-24 25 15,24-24-15,25-1 16,-24-24-16,-1 24 0,25 0 16,0 1-16,0-1 15,-25 0-15,25 1 0,0-1 16,25 25-16</inkml:trace>
  <inkml:trace contextRef="#ctx0" brushRef="#br0" timeOffset="128582">1120 12876 0,'0'-25'15,"0"1"-15,25 48 32,-25 1-32,25 0 15,-25-1-15,24 1 0,1 24 16,0 1-16,-1-1 15,26 0-15,-26 25 0,1 0 16,0 0-16,-25 0 0,24 0 16,1 0-16,0-24 15,-1 24-15,-24-50 0,25 26 16,0-26-16,-25 1 16,24 0-16,1-25 15,-25-25 1,25 25-16,-25-49 0,24-1 15,1 1-15,0 0 0,-25-25 16,24-25-16,-24 25 16,0-25-16,0 25 0,0-24 15,0 24-15,0 0 16,0 24-16,0 26 0,0-1 16,0 0-16,25 50 15,0 0-15,-1-1 16,1 1-16,0 24 0,24 1 15,-24-1-15,24 25 16,0-25-16,1 1 0,-1 24 16,0-25-16,-24 0 0,24-24 15,-24 0-15,-1-1 16,1 1-16,0-25 0,-1-25 16,-24 1-16,25-26 15,-25 1-15,0 0 16,0-25-16,0 0 0,0-25 15,0 25-15,-25-25 16,1 25-16,-1 1 0,0-1 16,1 24-16,-1 1 0,1 24 15,-1 1-15,0-1 16,1 25-16,-1 0 31,25 25-31</inkml:trace>
  <inkml:trace contextRef="#ctx0" brushRef="#br0" timeOffset="128986">2477 12482 0,'24'0'0,"1"0"31,-25 24-31,25-24 16,-25 25-16,24 0 0,1 24 16,0 0-16,-1 1 15,1 24-15,0-25 0,-1 25 16,1 0-16,0 0 0,-1 0 16,1 0-16,-25-25 15,25 25-15,-25-49 0,24 24 16,-24-24-16,0-1 15,25-24-15,0 0 16,-1 0-16,1-24 0,0 24 16,24-25-16,-24-24 15,24 24-15,0 0 0,1 1 16,-1-1-16,-24 25 16,-1-25-16,1 25 0,0-24 15,-1 24-15,1 0 16,-25-25-1</inkml:trace>
  <inkml:trace contextRef="#ctx0" brushRef="#br0" timeOffset="129520">3167 12210 0,'-49'0'0,"24"0"15,1 0-15,24-24 16,24 24 0,26 0-16,-1-25 0,0 0 15,25 25-15,0-24 16,25-1-16,-1 0 0,-24 1 15,0 24-15,0-25 16,-24 25-16,-26-25 0,1 25 16,0 0-16,-1-24 0,-48 24 15,-1 0 1,0 0-16,1 0 0,-1 24 16,0-24-16,-24 0 15,24 25-15,1-25 0,-1 0 16,0 0-16,25 25 0,0-1 15,0 1 1,0 24-16,0-24 16,25 24-16,0 1 0,-1 24 15,1-25-15,0 25 16,-1 0-16,1 0 0,24 0 16,-24-25-16,0 1 15,24 23-15,-24-23 0,24 24 16,-49-50-1,25 1-15,-25 0 16,0-50 0</inkml:trace>
  <inkml:trace contextRef="#ctx0" brushRef="#br0" timeOffset="130076">430 14627 0,'-25'0'16,"1"0"-1,48 0 17,1 0-17,24 0-15,25-25 16,50 1-16,24-26 0,73 1 16,26-25-16,24 0 0,75-25 15,-1 1-15,49-1 16,-24 25-16,-24-24 0,-1 24 15,-74 0-15,-24 0 16,-25 24-16,-74 1 0,-25 24 16,-49 1-16,0 24 0,-50-25 15,1 25-15</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3T14:53:11.20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21483 8872 0,'18'0'16,"0"0"-1,-1 0 1,1 0 15</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3T14:53:11.59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22083 8872 0,'18'0'15</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3T14:53:13.41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22453 8220 0,'-17'-18'31,"-19"18"47,19 0-15,-1 18-48,18 17 1,0 0 0,0-17-1,-17 17 1,17-17 0,0-1-1,-18 19-15,0-1 16,18-17-1,0 17 1,0-17 15,0 17-15,53-18 0,-35-17-1,35 0 1,-36 0 15,1 0-15,17 0-1,-35-35 1,0-18-16,0 36 16,0-36-1,0 0 1,0 18-1,0 17 1,-17 0 0,-19 18-1,-17 0 1,36 0 0,-1 0-1,-17 0 1,0 0 15,17 18-15,-17 35-1,17 0 1,18 0 0,0-36-16,0 36 15,-35-18 1,35 18-1,0-35 1,0 35 0,70-18-1,36 1 1,-35-36 0,-36 0-1,-17 0 16,-1-18-15,-17-35 0,0 0-1,0-18 1,-35-34 0,17 34-1,-52 18 1,52 18-1,-17 0 1,17 35 15,1 0-15,-1 0-16,-70 0 31,35 0-31,18 0 31,-1 17-15,19 1 15</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3T14:53:35.21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16192 13035 0,'35'0'171,"0"0"-171,18 0 16,35 0-16,89 0 16,-1 0-16,300 0 15,54 0 1,-72 0 0,-35 0-1,-105 0 1,-18 0 15,17 18-15,18-18-1,18 0 1,-176 0-16,87 0 16,-87 0-1,-72 0 1,-69 0-1,17 0 1,52 0 0,1 0-1,0 17 1,0 1 0,17 17-1,-34-35 16,34 0-15,0 18 0,1 0-1,88-1 1,-18 36 0,-36-35-1,-34-18 1,-54 0-1,-17 0 1,-17 0 0,34 0-1,36 0 1,17 0 0,19 0 15,-125 0-16,18 0 1,-17 0 0,35 0-1,18 0 1,17 0 0,18 0-1,-89 0 1,1 0-1,-1 0 1,19 0 0,-1 0-1,36 0 1,-54 0 0,18 0-1,18 0 16,-35-18-15,35 18 0,18 0-1,-54 0 48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2/23/2022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2/23/2022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2/23/2022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2/23/2022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oyuztechnologies/SoperaStreriaTraining/blob/master/ABAP%20on%20HANA/Day%205/Performance_DB_Checks.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63.jpe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4.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NvidiaAoHTraining/blob/master/ABAP%20on%20HANA/Day%205/Aggregation%20Scenario.txt" TargetMode="External"/><Relationship Id="rId4" Type="http://schemas.openxmlformats.org/officeDocument/2006/relationships/hyperlink" Target="https://github.com/soyuztechnologies/NvidiaAoHTraining/blob/master/ABAP%20on%20HANA/Day%205/OIA%20Scenario.tx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8.tiff"/><Relationship Id="rId1" Type="http://schemas.openxmlformats.org/officeDocument/2006/relationships/slideLayout" Target="../slideLayouts/slideLayout8.xml"/><Relationship Id="rId4" Type="http://schemas.openxmlformats.org/officeDocument/2006/relationships/image" Target="../media/image69.jpe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8" Type="http://schemas.openxmlformats.org/officeDocument/2006/relationships/image" Target="../media/image75.jpeg"/><Relationship Id="rId3" Type="http://schemas.openxmlformats.org/officeDocument/2006/relationships/image" Target="../media/image70.jpeg"/><Relationship Id="rId7" Type="http://schemas.openxmlformats.org/officeDocument/2006/relationships/image" Target="../media/image74.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73.tiff"/><Relationship Id="rId5" Type="http://schemas.openxmlformats.org/officeDocument/2006/relationships/image" Target="../media/image72.tiff"/><Relationship Id="rId10" Type="http://schemas.openxmlformats.org/officeDocument/2006/relationships/image" Target="../media/image4.png"/><Relationship Id="rId4" Type="http://schemas.openxmlformats.org/officeDocument/2006/relationships/image" Target="../media/image71.tiff"/><Relationship Id="rId9" Type="http://schemas.openxmlformats.org/officeDocument/2006/relationships/hyperlink" Target="https://anubhavtrainings.com/"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76.jpg"/><Relationship Id="rId7" Type="http://schemas.openxmlformats.org/officeDocument/2006/relationships/image" Target="../media/image7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7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7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hyperlink" Target="https://blogs.sap.com/2014/06/27/unleash-the-power-of-sap-hana-from-your-abap-custom-code-accelerate-your-custom-reports-like-never-before-detect-and-prioritize-your-custom-code/" TargetMode="External"/><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6" Type="http://schemas.openxmlformats.org/officeDocument/2006/relationships/customXml" Target="../ink/ink12.xml"/><Relationship Id="rId21" Type="http://schemas.openxmlformats.org/officeDocument/2006/relationships/image" Target="../media/image15.emf"/><Relationship Id="rId42" Type="http://schemas.openxmlformats.org/officeDocument/2006/relationships/customXml" Target="../ink/ink20.xml"/><Relationship Id="rId47" Type="http://schemas.openxmlformats.org/officeDocument/2006/relationships/image" Target="../media/image28.emf"/><Relationship Id="rId63" Type="http://schemas.openxmlformats.org/officeDocument/2006/relationships/image" Target="../media/image36.emf"/><Relationship Id="rId68" Type="http://schemas.openxmlformats.org/officeDocument/2006/relationships/customXml" Target="../ink/ink33.xml"/><Relationship Id="rId7" Type="http://schemas.openxmlformats.org/officeDocument/2006/relationships/image" Target="../media/image8.emf"/><Relationship Id="rId2" Type="http://schemas.openxmlformats.org/officeDocument/2006/relationships/image" Target="../media/image4.png"/><Relationship Id="rId16" Type="http://schemas.openxmlformats.org/officeDocument/2006/relationships/customXml" Target="../ink/ink7.xml"/><Relationship Id="rId29" Type="http://schemas.openxmlformats.org/officeDocument/2006/relationships/image" Target="../media/image19.emf"/><Relationship Id="rId11" Type="http://schemas.openxmlformats.org/officeDocument/2006/relationships/image" Target="../media/image10.emf"/><Relationship Id="rId24" Type="http://schemas.openxmlformats.org/officeDocument/2006/relationships/customXml" Target="../ink/ink11.xml"/><Relationship Id="rId32" Type="http://schemas.openxmlformats.org/officeDocument/2006/relationships/customXml" Target="../ink/ink15.xml"/><Relationship Id="rId37" Type="http://schemas.openxmlformats.org/officeDocument/2006/relationships/image" Target="../media/image23.emf"/><Relationship Id="rId40" Type="http://schemas.openxmlformats.org/officeDocument/2006/relationships/customXml" Target="../ink/ink19.xml"/><Relationship Id="rId45" Type="http://schemas.openxmlformats.org/officeDocument/2006/relationships/image" Target="../media/image27.emf"/><Relationship Id="rId53" Type="http://schemas.openxmlformats.org/officeDocument/2006/relationships/image" Target="../media/image31.emf"/><Relationship Id="rId58" Type="http://schemas.openxmlformats.org/officeDocument/2006/relationships/customXml" Target="../ink/ink28.xml"/><Relationship Id="rId66" Type="http://schemas.openxmlformats.org/officeDocument/2006/relationships/customXml" Target="../ink/ink32.xml"/><Relationship Id="rId5" Type="http://schemas.openxmlformats.org/officeDocument/2006/relationships/image" Target="../media/image7.emf"/><Relationship Id="rId61" Type="http://schemas.openxmlformats.org/officeDocument/2006/relationships/image" Target="../media/image35.emf"/><Relationship Id="rId19" Type="http://schemas.openxmlformats.org/officeDocument/2006/relationships/image" Target="../media/image14.emf"/><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18.emf"/><Relationship Id="rId30" Type="http://schemas.openxmlformats.org/officeDocument/2006/relationships/customXml" Target="../ink/ink14.xml"/><Relationship Id="rId35" Type="http://schemas.openxmlformats.org/officeDocument/2006/relationships/image" Target="../media/image22.emf"/><Relationship Id="rId43" Type="http://schemas.openxmlformats.org/officeDocument/2006/relationships/image" Target="../media/image26.emf"/><Relationship Id="rId48" Type="http://schemas.openxmlformats.org/officeDocument/2006/relationships/customXml" Target="../ink/ink23.xml"/><Relationship Id="rId56" Type="http://schemas.openxmlformats.org/officeDocument/2006/relationships/customXml" Target="../ink/ink27.xml"/><Relationship Id="rId64" Type="http://schemas.openxmlformats.org/officeDocument/2006/relationships/customXml" Target="../ink/ink31.xml"/><Relationship Id="rId69" Type="http://schemas.openxmlformats.org/officeDocument/2006/relationships/image" Target="../media/image39.emf"/><Relationship Id="rId8" Type="http://schemas.openxmlformats.org/officeDocument/2006/relationships/customXml" Target="../ink/ink3.xml"/><Relationship Id="rId51" Type="http://schemas.openxmlformats.org/officeDocument/2006/relationships/image" Target="../media/image30.emf"/><Relationship Id="rId3" Type="http://schemas.openxmlformats.org/officeDocument/2006/relationships/image" Target="../media/image6.jpeg"/><Relationship Id="rId12" Type="http://schemas.openxmlformats.org/officeDocument/2006/relationships/customXml" Target="../ink/ink5.xml"/><Relationship Id="rId17" Type="http://schemas.openxmlformats.org/officeDocument/2006/relationships/image" Target="../media/image13.emf"/><Relationship Id="rId25" Type="http://schemas.openxmlformats.org/officeDocument/2006/relationships/image" Target="../media/image17.emf"/><Relationship Id="rId33" Type="http://schemas.openxmlformats.org/officeDocument/2006/relationships/image" Target="../media/image21.emf"/><Relationship Id="rId38" Type="http://schemas.openxmlformats.org/officeDocument/2006/relationships/customXml" Target="../ink/ink18.xml"/><Relationship Id="rId46" Type="http://schemas.openxmlformats.org/officeDocument/2006/relationships/customXml" Target="../ink/ink22.xml"/><Relationship Id="rId59" Type="http://schemas.openxmlformats.org/officeDocument/2006/relationships/image" Target="../media/image34.emf"/><Relationship Id="rId67" Type="http://schemas.openxmlformats.org/officeDocument/2006/relationships/image" Target="../media/image38.emf"/><Relationship Id="rId20" Type="http://schemas.openxmlformats.org/officeDocument/2006/relationships/customXml" Target="../ink/ink9.xml"/><Relationship Id="rId41" Type="http://schemas.openxmlformats.org/officeDocument/2006/relationships/image" Target="../media/image25.emf"/><Relationship Id="rId54" Type="http://schemas.openxmlformats.org/officeDocument/2006/relationships/customXml" Target="../ink/ink26.xml"/><Relationship Id="rId62" Type="http://schemas.openxmlformats.org/officeDocument/2006/relationships/customXml" Target="../ink/ink30.xml"/><Relationship Id="rId1" Type="http://schemas.openxmlformats.org/officeDocument/2006/relationships/slideLayout" Target="../slideLayouts/slideLayout8.xml"/><Relationship Id="rId6" Type="http://schemas.openxmlformats.org/officeDocument/2006/relationships/customXml" Target="../ink/ink2.xml"/><Relationship Id="rId15" Type="http://schemas.openxmlformats.org/officeDocument/2006/relationships/image" Target="../media/image12.emf"/><Relationship Id="rId23" Type="http://schemas.openxmlformats.org/officeDocument/2006/relationships/image" Target="../media/image16.emf"/><Relationship Id="rId28" Type="http://schemas.openxmlformats.org/officeDocument/2006/relationships/customXml" Target="../ink/ink13.xml"/><Relationship Id="rId36" Type="http://schemas.openxmlformats.org/officeDocument/2006/relationships/customXml" Target="../ink/ink17.xml"/><Relationship Id="rId49" Type="http://schemas.openxmlformats.org/officeDocument/2006/relationships/image" Target="../media/image29.emf"/><Relationship Id="rId57" Type="http://schemas.openxmlformats.org/officeDocument/2006/relationships/image" Target="../media/image33.emf"/><Relationship Id="rId10" Type="http://schemas.openxmlformats.org/officeDocument/2006/relationships/customXml" Target="../ink/ink4.xml"/><Relationship Id="rId31" Type="http://schemas.openxmlformats.org/officeDocument/2006/relationships/image" Target="../media/image20.emf"/><Relationship Id="rId44" Type="http://schemas.openxmlformats.org/officeDocument/2006/relationships/customXml" Target="../ink/ink21.xml"/><Relationship Id="rId52" Type="http://schemas.openxmlformats.org/officeDocument/2006/relationships/customXml" Target="../ink/ink25.xml"/><Relationship Id="rId60" Type="http://schemas.openxmlformats.org/officeDocument/2006/relationships/customXml" Target="../ink/ink29.xml"/><Relationship Id="rId65" Type="http://schemas.openxmlformats.org/officeDocument/2006/relationships/image" Target="../media/image37.emf"/><Relationship Id="rId4" Type="http://schemas.openxmlformats.org/officeDocument/2006/relationships/customXml" Target="../ink/ink1.xml"/><Relationship Id="rId9" Type="http://schemas.openxmlformats.org/officeDocument/2006/relationships/image" Target="../media/image9.emf"/><Relationship Id="rId13" Type="http://schemas.openxmlformats.org/officeDocument/2006/relationships/image" Target="../media/image11.emf"/><Relationship Id="rId18" Type="http://schemas.openxmlformats.org/officeDocument/2006/relationships/customXml" Target="../ink/ink8.xml"/><Relationship Id="rId39" Type="http://schemas.openxmlformats.org/officeDocument/2006/relationships/image" Target="../media/image24.emf"/><Relationship Id="rId34" Type="http://schemas.openxmlformats.org/officeDocument/2006/relationships/customXml" Target="../ink/ink16.xml"/><Relationship Id="rId50" Type="http://schemas.openxmlformats.org/officeDocument/2006/relationships/customXml" Target="../ink/ink24.xml"/><Relationship Id="rId55" Type="http://schemas.openxmlformats.org/officeDocument/2006/relationships/image" Target="../media/image32.emf"/></Relationships>
</file>

<file path=ppt/slides/_rels/slide5.xml.rels><?xml version="1.0" encoding="UTF-8" standalone="yes"?>
<Relationships xmlns="http://schemas.openxmlformats.org/package/2006/relationships"><Relationship Id="rId13" Type="http://schemas.openxmlformats.org/officeDocument/2006/relationships/image" Target="../media/image45.emf"/><Relationship Id="rId18" Type="http://schemas.openxmlformats.org/officeDocument/2006/relationships/customXml" Target="../ink/ink41.xml"/><Relationship Id="rId26" Type="http://schemas.openxmlformats.org/officeDocument/2006/relationships/customXml" Target="../ink/ink45.xml"/><Relationship Id="rId39" Type="http://schemas.openxmlformats.org/officeDocument/2006/relationships/image" Target="../media/image58.emf"/><Relationship Id="rId21" Type="http://schemas.openxmlformats.org/officeDocument/2006/relationships/image" Target="../media/image49.emf"/><Relationship Id="rId34" Type="http://schemas.openxmlformats.org/officeDocument/2006/relationships/customXml" Target="../ink/ink49.xml"/><Relationship Id="rId42" Type="http://schemas.openxmlformats.org/officeDocument/2006/relationships/customXml" Target="../ink/ink53.xml"/><Relationship Id="rId7" Type="http://schemas.openxmlformats.org/officeDocument/2006/relationships/image" Target="../media/image42.emf"/><Relationship Id="rId2" Type="http://schemas.openxmlformats.org/officeDocument/2006/relationships/image" Target="../media/image4.png"/><Relationship Id="rId16" Type="http://schemas.openxmlformats.org/officeDocument/2006/relationships/customXml" Target="../ink/ink40.xml"/><Relationship Id="rId20" Type="http://schemas.openxmlformats.org/officeDocument/2006/relationships/customXml" Target="../ink/ink42.xml"/><Relationship Id="rId29" Type="http://schemas.openxmlformats.org/officeDocument/2006/relationships/image" Target="../media/image53.emf"/><Relationship Id="rId41" Type="http://schemas.openxmlformats.org/officeDocument/2006/relationships/image" Target="../media/image59.emf"/><Relationship Id="rId1" Type="http://schemas.openxmlformats.org/officeDocument/2006/relationships/slideLayout" Target="../slideLayouts/slideLayout8.xml"/><Relationship Id="rId6" Type="http://schemas.openxmlformats.org/officeDocument/2006/relationships/customXml" Target="../ink/ink35.xml"/><Relationship Id="rId11" Type="http://schemas.openxmlformats.org/officeDocument/2006/relationships/image" Target="../media/image44.emf"/><Relationship Id="rId24" Type="http://schemas.openxmlformats.org/officeDocument/2006/relationships/customXml" Target="../ink/ink44.xml"/><Relationship Id="rId32" Type="http://schemas.openxmlformats.org/officeDocument/2006/relationships/customXml" Target="../ink/ink48.xml"/><Relationship Id="rId37" Type="http://schemas.openxmlformats.org/officeDocument/2006/relationships/image" Target="../media/image57.emf"/><Relationship Id="rId40" Type="http://schemas.openxmlformats.org/officeDocument/2006/relationships/customXml" Target="../ink/ink52.xml"/><Relationship Id="rId5" Type="http://schemas.openxmlformats.org/officeDocument/2006/relationships/image" Target="../media/image41.emf"/><Relationship Id="rId15" Type="http://schemas.openxmlformats.org/officeDocument/2006/relationships/image" Target="../media/image46.emf"/><Relationship Id="rId23" Type="http://schemas.openxmlformats.org/officeDocument/2006/relationships/image" Target="../media/image50.emf"/><Relationship Id="rId28" Type="http://schemas.openxmlformats.org/officeDocument/2006/relationships/customXml" Target="../ink/ink46.xml"/><Relationship Id="rId36" Type="http://schemas.openxmlformats.org/officeDocument/2006/relationships/customXml" Target="../ink/ink50.xml"/><Relationship Id="rId10" Type="http://schemas.openxmlformats.org/officeDocument/2006/relationships/customXml" Target="../ink/ink37.xml"/><Relationship Id="rId19" Type="http://schemas.openxmlformats.org/officeDocument/2006/relationships/image" Target="../media/image48.emf"/><Relationship Id="rId31" Type="http://schemas.openxmlformats.org/officeDocument/2006/relationships/image" Target="../media/image54.emf"/><Relationship Id="rId4" Type="http://schemas.openxmlformats.org/officeDocument/2006/relationships/customXml" Target="../ink/ink34.xml"/><Relationship Id="rId9" Type="http://schemas.openxmlformats.org/officeDocument/2006/relationships/image" Target="../media/image43.emf"/><Relationship Id="rId14" Type="http://schemas.openxmlformats.org/officeDocument/2006/relationships/customXml" Target="../ink/ink39.xml"/><Relationship Id="rId22" Type="http://schemas.openxmlformats.org/officeDocument/2006/relationships/customXml" Target="../ink/ink43.xml"/><Relationship Id="rId27" Type="http://schemas.openxmlformats.org/officeDocument/2006/relationships/image" Target="../media/image52.emf"/><Relationship Id="rId30" Type="http://schemas.openxmlformats.org/officeDocument/2006/relationships/customXml" Target="../ink/ink47.xml"/><Relationship Id="rId35" Type="http://schemas.openxmlformats.org/officeDocument/2006/relationships/image" Target="../media/image56.emf"/><Relationship Id="rId43" Type="http://schemas.openxmlformats.org/officeDocument/2006/relationships/image" Target="../media/image60.emf"/><Relationship Id="rId8" Type="http://schemas.openxmlformats.org/officeDocument/2006/relationships/customXml" Target="../ink/ink36.xml"/><Relationship Id="rId3" Type="http://schemas.openxmlformats.org/officeDocument/2006/relationships/image" Target="../media/image40.png"/><Relationship Id="rId12" Type="http://schemas.openxmlformats.org/officeDocument/2006/relationships/customXml" Target="../ink/ink38.xml"/><Relationship Id="rId17" Type="http://schemas.openxmlformats.org/officeDocument/2006/relationships/image" Target="../media/image47.emf"/><Relationship Id="rId25" Type="http://schemas.openxmlformats.org/officeDocument/2006/relationships/image" Target="../media/image51.emf"/><Relationship Id="rId33" Type="http://schemas.openxmlformats.org/officeDocument/2006/relationships/image" Target="../media/image55.emf"/><Relationship Id="rId38" Type="http://schemas.openxmlformats.org/officeDocument/2006/relationships/customXml" Target="../ink/ink5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customXml" Target="../ink/ink5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a:solidFill>
                  <a:schemeClr val="bg1"/>
                </a:solidFill>
                <a:latin typeface="Patua One" pitchFamily="2" charset="0"/>
              </a:rPr>
              <a:t>ABAP on Hana</a:t>
            </a:r>
            <a:br>
              <a:rPr lang="en-IN" sz="6000" b="0" dirty="0">
                <a:solidFill>
                  <a:schemeClr val="bg1"/>
                </a:solidFill>
                <a:latin typeface="Patua One" pitchFamily="2" charset="0"/>
              </a:rPr>
            </a:br>
            <a:r>
              <a:rPr lang="en-IN" sz="6000" b="0" dirty="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837828" y="1939479"/>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5</a:t>
            </a:r>
            <a:endParaRPr lang="en-US" sz="4400" dirty="0">
              <a:latin typeface="Cooper Black" panose="0208090404030B020404" pitchFamily="18" charset="0"/>
            </a:endParaRPr>
          </a:p>
        </p:txBody>
      </p:sp>
    </p:spTree>
    <p:extLst>
      <p:ext uri="{BB962C8B-B14F-4D97-AF65-F5344CB8AC3E}">
        <p14:creationId xmlns:p14="http://schemas.microsoft.com/office/powerpoint/2010/main" val="686416172"/>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Exercise 3</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 Placeholder 2"/>
          <p:cNvSpPr txBox="1">
            <a:spLocks/>
          </p:cNvSpPr>
          <p:nvPr/>
        </p:nvSpPr>
        <p:spPr bwMode="gray">
          <a:xfrm>
            <a:off x="609441" y="1279145"/>
            <a:ext cx="3600400" cy="709695"/>
          </a:xfrm>
          <a:prstGeom prst="rect">
            <a:avLst/>
          </a:prstGeom>
        </p:spPr>
        <p:txBody>
          <a:bodyPr lIns="0" tIns="0" rIns="0" bIns="0"/>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defRPr/>
            </a:pPr>
            <a:r>
              <a:rPr lang="en-US" sz="2400" b="1" kern="0" dirty="0">
                <a:solidFill>
                  <a:schemeClr val="bg1"/>
                </a:solidFill>
                <a:ea typeface="Arial Unicode MS" pitchFamily="34" charset="-128"/>
                <a:cs typeface="Arial Unicode MS" pitchFamily="34" charset="-128"/>
                <a:hlinkClick r:id="rId3"/>
              </a:rPr>
              <a:t>Performance DB Check</a:t>
            </a:r>
            <a:endParaRPr lang="en-US" sz="2400" b="1" kern="0" dirty="0">
              <a:solidFill>
                <a:schemeClr val="bg1"/>
              </a:solidFill>
              <a:ea typeface="Arial Unicode MS" pitchFamily="34" charset="-128"/>
              <a:cs typeface="Arial Unicode MS" pitchFamily="34" charset="-128"/>
            </a:endParaRPr>
          </a:p>
        </p:txBody>
      </p:sp>
      <p:pic>
        <p:nvPicPr>
          <p:cNvPr id="1026" name="Picture 2" descr="Performance Reporting in the Project Managem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796" y="1844824"/>
            <a:ext cx="8077200" cy="4543426"/>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84320520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6 Creative Ways To Shake Up The Sales Team Meeting Agenda - Salesforce  Canada Bl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486" y="3838991"/>
            <a:ext cx="5715000" cy="2990850"/>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OIA Scenario - Open Item Analysis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id="{2668874E-C0FA-4ADA-BBF6-2FE5710B408A}"/>
              </a:ext>
            </a:extLst>
          </p:cNvPr>
          <p:cNvSpPr txBox="1"/>
          <p:nvPr/>
        </p:nvSpPr>
        <p:spPr>
          <a:xfrm>
            <a:off x="477788" y="923731"/>
            <a:ext cx="11305256" cy="3139321"/>
          </a:xfrm>
          <a:prstGeom prst="rect">
            <a:avLst/>
          </a:prstGeom>
          <a:noFill/>
        </p:spPr>
        <p:txBody>
          <a:bodyPr wrap="square" rtlCol="0">
            <a:spAutoFit/>
          </a:bodyPr>
          <a:lstStyle/>
          <a:p>
            <a:r>
              <a:rPr lang="en-US" sz="1800" b="1" dirty="0">
                <a:solidFill>
                  <a:schemeClr val="bg1"/>
                </a:solidFill>
              </a:rPr>
              <a:t>Mr. James (Account Receivable Accountant)</a:t>
            </a:r>
          </a:p>
          <a:p>
            <a:r>
              <a:rPr lang="en-US" sz="1800" dirty="0">
                <a:solidFill>
                  <a:schemeClr val="bg1"/>
                </a:solidFill>
              </a:rPr>
              <a:t>Mr. James is a 63 year old men, working in our Toronto office since last 30 years of service. He lives in downtown near the lake in his own 680 Sq yard home. He is a proud father of 2 girls which are studying. And drives Audi A6.</a:t>
            </a:r>
          </a:p>
          <a:p>
            <a:r>
              <a:rPr lang="en-US" sz="1800" dirty="0">
                <a:solidFill>
                  <a:schemeClr val="bg1"/>
                </a:solidFill>
              </a:rPr>
              <a:t>He is a seasonal Skiing player.</a:t>
            </a:r>
          </a:p>
          <a:p>
            <a:endParaRPr lang="en-US" sz="1800" dirty="0">
              <a:solidFill>
                <a:schemeClr val="bg1"/>
              </a:solidFill>
            </a:endParaRPr>
          </a:p>
          <a:p>
            <a:pPr algn="just"/>
            <a:r>
              <a:rPr lang="en-US" sz="1800" dirty="0">
                <a:solidFill>
                  <a:schemeClr val="bg1"/>
                </a:solidFill>
              </a:rPr>
              <a:t>Cash has a very important role in a company for running business. It is in the best interest of the company to collect the pending dues from their customers as soon as possible. By putting this Cash back into the system, the company can execute is ambitions and expansion plans faster. So Mr. James is here working as an account receivable accountant, his job is to manage customer accounts and remind them for their </a:t>
            </a:r>
            <a:r>
              <a:rPr lang="en-US" sz="1800" b="1" i="1" dirty="0">
                <a:solidFill>
                  <a:schemeClr val="bg1"/>
                </a:solidFill>
              </a:rPr>
              <a:t>unpaid bills when the bill amount OR the average days for unpaid invoices are passed.</a:t>
            </a:r>
            <a:r>
              <a:rPr lang="en-US" sz="1800" dirty="0">
                <a:solidFill>
                  <a:schemeClr val="bg1"/>
                </a:solidFill>
              </a:rPr>
              <a:t> Classify these customers based on their ability to pay pending bills.</a:t>
            </a:r>
          </a:p>
          <a:p>
            <a:pPr algn="just"/>
            <a:endParaRPr lang="en-US" sz="1800" dirty="0">
              <a:solidFill>
                <a:schemeClr val="bg1"/>
              </a:solidFill>
            </a:endParaRPr>
          </a:p>
        </p:txBody>
      </p:sp>
      <p:sp>
        <p:nvSpPr>
          <p:cNvPr id="8"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50692507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Articulate Requirement for OIA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id="{2668874E-C0FA-4ADA-BBF6-2FE5710B408A}"/>
              </a:ext>
            </a:extLst>
          </p:cNvPr>
          <p:cNvSpPr txBox="1"/>
          <p:nvPr/>
        </p:nvSpPr>
        <p:spPr>
          <a:xfrm>
            <a:off x="379552" y="942975"/>
            <a:ext cx="11691524" cy="5078313"/>
          </a:xfrm>
          <a:prstGeom prst="rect">
            <a:avLst/>
          </a:prstGeom>
          <a:noFill/>
        </p:spPr>
        <p:txBody>
          <a:bodyPr wrap="square" rtlCol="0">
            <a:spAutoFit/>
          </a:bodyPr>
          <a:lstStyle/>
          <a:p>
            <a:pPr marL="342900" indent="-342900">
              <a:buAutoNum type="arabicPeriod"/>
            </a:pPr>
            <a:r>
              <a:rPr lang="en-US" sz="1800" dirty="0">
                <a:solidFill>
                  <a:schemeClr val="bg1"/>
                </a:solidFill>
              </a:rPr>
              <a:t>Create a DB table which stores the customizing – Threshold – Days, Amount</a:t>
            </a:r>
          </a:p>
          <a:p>
            <a:pPr lvl="1"/>
            <a:endParaRPr lang="en-US" sz="1800" dirty="0">
              <a:solidFill>
                <a:schemeClr val="bg1"/>
              </a:solidFill>
            </a:endParaRPr>
          </a:p>
          <a:p>
            <a:pPr marL="342900" indent="-342900">
              <a:buAutoNum type="arabicPeriod"/>
            </a:pPr>
            <a:r>
              <a:rPr lang="en-US" sz="1800" dirty="0">
                <a:solidFill>
                  <a:schemeClr val="bg1"/>
                </a:solidFill>
              </a:rPr>
              <a:t>How long on average basis the invoices are outstanding – UNPAID</a:t>
            </a:r>
          </a:p>
          <a:p>
            <a:pPr marL="800100" lvl="1" indent="-342900">
              <a:buAutoNum type="arabicPeriod"/>
            </a:pPr>
            <a:r>
              <a:rPr lang="en-US" sz="1800" dirty="0">
                <a:solidFill>
                  <a:schemeClr val="bg1"/>
                </a:solidFill>
              </a:rPr>
              <a:t>Invoices which are unpaid – SNWD_SO_INV_HEAD Payment_Status = ‘’</a:t>
            </a:r>
          </a:p>
          <a:p>
            <a:pPr marL="800100" lvl="1" indent="-342900">
              <a:buAutoNum type="arabicPeriod"/>
            </a:pPr>
            <a:r>
              <a:rPr lang="en-US" sz="1800" dirty="0">
                <a:solidFill>
                  <a:schemeClr val="bg1"/>
                </a:solidFill>
              </a:rPr>
              <a:t>Calculate the average open days since when they are unpaid – Sum / Count</a:t>
            </a:r>
          </a:p>
          <a:p>
            <a:pPr marL="800100" lvl="1" indent="-342900">
              <a:buAutoNum type="arabicPeriod"/>
            </a:pPr>
            <a:r>
              <a:rPr lang="en-US" sz="1800" dirty="0">
                <a:solidFill>
                  <a:schemeClr val="bg1"/>
                </a:solidFill>
              </a:rPr>
              <a:t>Business partners and company names for those invoice SNWD_BPA</a:t>
            </a:r>
          </a:p>
          <a:p>
            <a:pPr lvl="1"/>
            <a:endParaRPr lang="en-US" sz="1800" dirty="0">
              <a:solidFill>
                <a:schemeClr val="bg1"/>
              </a:solidFill>
            </a:endParaRPr>
          </a:p>
          <a:p>
            <a:pPr marL="342900" indent="-342900">
              <a:buAutoNum type="arabicPeriod"/>
            </a:pPr>
            <a:r>
              <a:rPr lang="en-US" sz="1800" dirty="0">
                <a:solidFill>
                  <a:schemeClr val="bg1"/>
                </a:solidFill>
              </a:rPr>
              <a:t>Check the total gross amount of invoices which is open in </a:t>
            </a:r>
            <a:r>
              <a:rPr lang="en-US" sz="1800" b="1" dirty="0">
                <a:solidFill>
                  <a:schemeClr val="bg1"/>
                </a:solidFill>
              </a:rPr>
              <a:t>“common currency”</a:t>
            </a:r>
          </a:p>
          <a:p>
            <a:pPr marL="800100" lvl="1" indent="-342900">
              <a:buAutoNum type="arabicPeriod"/>
            </a:pPr>
            <a:r>
              <a:rPr lang="en-US" sz="1800" dirty="0">
                <a:solidFill>
                  <a:schemeClr val="bg1"/>
                </a:solidFill>
              </a:rPr>
              <a:t>Invoice header to identify the unpaid invoices – SNWD_SO_INV_HEAD</a:t>
            </a:r>
          </a:p>
          <a:p>
            <a:pPr marL="800100" lvl="1" indent="-342900">
              <a:buAutoNum type="arabicPeriod"/>
            </a:pPr>
            <a:r>
              <a:rPr lang="en-US" sz="1800" dirty="0">
                <a:solidFill>
                  <a:schemeClr val="bg1"/>
                </a:solidFill>
              </a:rPr>
              <a:t>For each invoice read the line items from SNWD_SO_INV_ITEM and convert to common currency.</a:t>
            </a:r>
          </a:p>
          <a:p>
            <a:pPr marL="1257300" lvl="2" indent="-342900">
              <a:buAutoNum type="arabicPeriod"/>
            </a:pPr>
            <a:r>
              <a:rPr lang="en-US" sz="1800" dirty="0">
                <a:solidFill>
                  <a:schemeClr val="bg1"/>
                </a:solidFill>
              </a:rPr>
              <a:t>Currency conversion based on customizing will be done for items</a:t>
            </a:r>
          </a:p>
          <a:p>
            <a:pPr marL="1257300" lvl="2" indent="-342900">
              <a:buAutoNum type="arabicPeriod"/>
            </a:pPr>
            <a:r>
              <a:rPr lang="en-US" sz="1800" dirty="0">
                <a:solidFill>
                  <a:schemeClr val="bg1"/>
                </a:solidFill>
              </a:rPr>
              <a:t>A total open amount will be calculated in common currency (gross_amount)</a:t>
            </a:r>
          </a:p>
          <a:p>
            <a:pPr marL="800100" lvl="1" indent="-342900">
              <a:buAutoNum type="arabicPeriod"/>
            </a:pPr>
            <a:r>
              <a:rPr lang="en-US" sz="1800" dirty="0">
                <a:solidFill>
                  <a:schemeClr val="bg1"/>
                </a:solidFill>
              </a:rPr>
              <a:t>Business partner information to find which co. SNWD_BPA</a:t>
            </a:r>
          </a:p>
          <a:p>
            <a:pPr lvl="1"/>
            <a:endParaRPr lang="en-US" sz="1800" dirty="0">
              <a:solidFill>
                <a:schemeClr val="bg1"/>
              </a:solidFill>
            </a:endParaRPr>
          </a:p>
          <a:p>
            <a:pPr marL="342900" indent="-342900">
              <a:buAutoNum type="arabicPeriod"/>
            </a:pPr>
            <a:r>
              <a:rPr lang="en-US" sz="1800" dirty="0">
                <a:solidFill>
                  <a:schemeClr val="bg1"/>
                </a:solidFill>
              </a:rPr>
              <a:t>Classify the customers which are at high risk</a:t>
            </a:r>
          </a:p>
          <a:p>
            <a:endParaRPr lang="en-US" sz="1800" dirty="0">
              <a:solidFill>
                <a:schemeClr val="bg1"/>
              </a:solidFill>
            </a:endParaRPr>
          </a:p>
          <a:p>
            <a:r>
              <a:rPr lang="en-US" sz="1800" dirty="0">
                <a:solidFill>
                  <a:schemeClr val="bg1"/>
                </a:solidFill>
              </a:rPr>
              <a:t> 5.   Dunning – Reminders / calls for making payment</a:t>
            </a:r>
          </a:p>
          <a:p>
            <a:r>
              <a:rPr lang="en-US" sz="1800" dirty="0">
                <a:solidFill>
                  <a:schemeClr val="bg1"/>
                </a:solidFill>
              </a:rPr>
              <a:t>        COLLECT statement in ABAP.??</a:t>
            </a:r>
          </a:p>
        </p:txBody>
      </p:sp>
      <p:sp>
        <p:nvSpPr>
          <p:cNvPr id="7"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4189025859"/>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Custom Table for OIA</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5">
            <a:extLst>
              <a:ext uri="{FF2B5EF4-FFF2-40B4-BE49-F238E27FC236}">
                <a16:creationId xmlns:a16="http://schemas.microsoft.com/office/drawing/2014/main" id="{B64819FE-0CA9-4976-9E17-9B5E8661C474}"/>
              </a:ext>
            </a:extLst>
          </p:cNvPr>
          <p:cNvPicPr>
            <a:picLocks noChangeAspect="1"/>
          </p:cNvPicPr>
          <p:nvPr/>
        </p:nvPicPr>
        <p:blipFill rotWithShape="1">
          <a:blip r:embed="rId3"/>
          <a:srcRect t="2443"/>
          <a:stretch/>
        </p:blipFill>
        <p:spPr>
          <a:xfrm>
            <a:off x="494831" y="1484784"/>
            <a:ext cx="11129213" cy="4282270"/>
          </a:xfrm>
          <a:prstGeom prst="rect">
            <a:avLst/>
          </a:prstGeom>
        </p:spPr>
      </p:pic>
      <p:sp>
        <p:nvSpPr>
          <p:cNvPr id="7"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90366510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Exercise 4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2" descr="Create a sales order billing docu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0404" y="1883334"/>
            <a:ext cx="8124448" cy="457000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3D67074-ABBF-4F1F-8F04-07B7C002C1DF}"/>
              </a:ext>
            </a:extLst>
          </p:cNvPr>
          <p:cNvSpPr txBox="1"/>
          <p:nvPr/>
        </p:nvSpPr>
        <p:spPr>
          <a:xfrm>
            <a:off x="635900" y="961224"/>
            <a:ext cx="927493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Calibri"/>
              </a:rPr>
              <a:t> </a:t>
            </a:r>
            <a:r>
              <a:rPr lang="en-US" sz="2400" dirty="0">
                <a:solidFill>
                  <a:schemeClr val="bg1"/>
                </a:solidFill>
                <a:latin typeface="Calibri"/>
                <a:hlinkClick r:id="rId4"/>
              </a:rPr>
              <a:t>OIA Scenario Code</a:t>
            </a:r>
            <a:endParaRPr lang="en-US" sz="2400" dirty="0">
              <a:solidFill>
                <a:schemeClr val="bg1"/>
              </a:solid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Calibri"/>
                <a:hlinkClick r:id="rId5"/>
              </a:rPr>
              <a:t>Aggregation Scenario (OIA)</a:t>
            </a:r>
            <a:endParaRPr lang="en-US" sz="2400" dirty="0">
              <a:solidFill>
                <a:schemeClr val="bg1"/>
              </a:solidFill>
              <a:latin typeface="Calibri"/>
            </a:endParaRPr>
          </a:p>
        </p:txBody>
      </p:sp>
      <p:sp>
        <p:nvSpPr>
          <p:cNvPr id="8"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13449620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4294212" y="3140968"/>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5</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 name="Footer Placeholder 45">
            <a:extLst>
              <a:ext uri="{FF2B5EF4-FFF2-40B4-BE49-F238E27FC236}">
                <a16:creationId xmlns:a16="http://schemas.microsoft.com/office/drawing/2014/main" id="{90E33047-DFF5-4690-8905-31E4C115EFDC}"/>
              </a:ext>
            </a:extLst>
          </p:cNvPr>
          <p:cNvSpPr txBox="1">
            <a:spLocks/>
          </p:cNvSpPr>
          <p:nvPr/>
        </p:nvSpPr>
        <p:spPr>
          <a:xfrm>
            <a:off x="8614692" y="6525344"/>
            <a:ext cx="3528392" cy="287537"/>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a:solidFill>
                  <a:schemeClr val="bg1"/>
                </a:solidFill>
                <a:latin typeface="Calibri" panose="020F0502020204030204"/>
              </a:rPr>
              <a:t>Trainer: Anubhav Oberoy &amp; Shubham Singh</a:t>
            </a:r>
            <a:endParaRPr lang="en-US" sz="1400"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10" name="Footer Placeholder 45">
            <a:extLst>
              <a:ext uri="{FF2B5EF4-FFF2-40B4-BE49-F238E27FC236}">
                <a16:creationId xmlns:a16="http://schemas.microsoft.com/office/drawing/2014/main" id="{90E33047-DFF5-4690-8905-31E4C115EFDC}"/>
              </a:ext>
            </a:extLst>
          </p:cNvPr>
          <p:cNvSpPr txBox="1">
            <a:spLocks/>
          </p:cNvSpPr>
          <p:nvPr/>
        </p:nvSpPr>
        <p:spPr>
          <a:xfrm>
            <a:off x="8614692" y="6525344"/>
            <a:ext cx="3528392" cy="287537"/>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a:solidFill>
                  <a:schemeClr val="bg1"/>
                </a:solidFill>
                <a:latin typeface="Calibri" panose="020F0502020204030204"/>
              </a:rPr>
              <a:t>Trainer: Anubhav Oberoy &amp; Shubham Singh</a:t>
            </a:r>
            <a:endParaRPr lang="en-US" sz="1400" dirty="0">
              <a:solidFill>
                <a:schemeClr val="bg1"/>
              </a:solidFill>
              <a:latin typeface="Calibri" panose="020F0502020204030204"/>
            </a:endParaRPr>
          </a:p>
        </p:txBody>
      </p:sp>
    </p:spTree>
    <p:extLst>
      <p:ext uri="{BB962C8B-B14F-4D97-AF65-F5344CB8AC3E}">
        <p14:creationId xmlns:p14="http://schemas.microsoft.com/office/powerpoint/2010/main" val="1001178591"/>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 &amp; Shubham Singh</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2"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a:solidFill>
                  <a:schemeClr val="bg1"/>
                </a:solidFill>
                <a:latin typeface="Cooper Black" panose="0208090404030B020404" pitchFamily="18" charset="0"/>
              </a:rPr>
              <a:t>Agenda – Day 5</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a16="http://schemas.microsoft.com/office/drawing/2014/main" id="{1E8BD2BC-59B0-4D30-97AE-9B4A2D8F7B41}"/>
              </a:ext>
            </a:extLst>
          </p:cNvPr>
          <p:cNvSpPr txBox="1"/>
          <p:nvPr/>
        </p:nvSpPr>
        <p:spPr>
          <a:xfrm>
            <a:off x="650533" y="1026602"/>
            <a:ext cx="7964159" cy="2862322"/>
          </a:xfrm>
          <a:prstGeom prst="rect">
            <a:avLst/>
          </a:prstGeom>
          <a:noFill/>
        </p:spPr>
        <p:txBody>
          <a:bodyPr wrap="square" rtlCol="0">
            <a:spAutoFit/>
          </a:bodyPr>
          <a:lstStyle/>
          <a:p>
            <a:pPr marL="742950" lvl="1" indent="-285750">
              <a:buFont typeface="Arial" panose="020B0604020202020204" pitchFamily="34" charset="0"/>
              <a:buChar char="•"/>
            </a:pPr>
            <a:r>
              <a:rPr lang="en-US" sz="2000" dirty="0">
                <a:solidFill>
                  <a:schemeClr val="bg1"/>
                </a:solidFill>
              </a:rPr>
              <a:t>Performance Guideline  for ABAP CODE</a:t>
            </a:r>
          </a:p>
          <a:p>
            <a:pPr marL="742950" lvl="1" indent="-285750">
              <a:buFont typeface="Arial" panose="020B0604020202020204" pitchFamily="34" charset="0"/>
              <a:buChar char="•"/>
            </a:pPr>
            <a:r>
              <a:rPr lang="en-US" sz="2000" dirty="0">
                <a:solidFill>
                  <a:schemeClr val="bg1"/>
                </a:solidFill>
              </a:rPr>
              <a:t>Describing SQLM (SQL Monitor)</a:t>
            </a:r>
          </a:p>
          <a:p>
            <a:pPr marL="742950" lvl="1" indent="-285750">
              <a:buFont typeface="Arial" panose="020B0604020202020204" pitchFamily="34" charset="0"/>
              <a:buChar char="•"/>
            </a:pPr>
            <a:r>
              <a:rPr lang="en-US" sz="2000" dirty="0">
                <a:solidFill>
                  <a:schemeClr val="bg1"/>
                </a:solidFill>
              </a:rPr>
              <a:t>SQLM Architecture </a:t>
            </a:r>
          </a:p>
          <a:p>
            <a:pPr marL="742950" lvl="1" indent="-285750">
              <a:buFont typeface="Arial" panose="020B0604020202020204" pitchFamily="34" charset="0"/>
              <a:buChar char="•"/>
            </a:pPr>
            <a:r>
              <a:rPr lang="en-US" sz="2000" dirty="0">
                <a:solidFill>
                  <a:schemeClr val="bg1"/>
                </a:solidFill>
              </a:rPr>
              <a:t>Static check with SQL performance </a:t>
            </a:r>
          </a:p>
          <a:p>
            <a:pPr marL="742950" lvl="1" indent="-285750">
              <a:buFont typeface="Arial" panose="020B0604020202020204" pitchFamily="34" charset="0"/>
              <a:buChar char="•"/>
            </a:pPr>
            <a:r>
              <a:rPr lang="en-US" sz="2000" dirty="0">
                <a:solidFill>
                  <a:schemeClr val="bg1"/>
                </a:solidFill>
              </a:rPr>
              <a:t>SQL performance Tuning work list monitor ( SWLT )</a:t>
            </a:r>
          </a:p>
          <a:p>
            <a:pPr marL="742950" lvl="1" indent="-285750">
              <a:buFont typeface="Arial" panose="020B0604020202020204" pitchFamily="34" charset="0"/>
              <a:buChar char="•"/>
            </a:pPr>
            <a:r>
              <a:rPr lang="en-US" sz="2000" dirty="0">
                <a:solidFill>
                  <a:schemeClr val="bg1"/>
                </a:solidFill>
              </a:rPr>
              <a:t>OIA Scenario ( Open Item Analysis )</a:t>
            </a:r>
          </a:p>
          <a:p>
            <a:pPr marL="742950" lvl="1" indent="-285750">
              <a:buFont typeface="Arial" panose="020B0604020202020204" pitchFamily="34" charset="0"/>
              <a:buChar char="•"/>
            </a:pPr>
            <a:r>
              <a:rPr lang="en-US" sz="2000" dirty="0">
                <a:solidFill>
                  <a:schemeClr val="bg1"/>
                </a:solidFill>
              </a:rPr>
              <a:t>Articulate Requirement for OIA</a:t>
            </a:r>
          </a:p>
          <a:p>
            <a:pPr marL="742950" lvl="1" indent="-285750">
              <a:buFont typeface="Arial" panose="020B0604020202020204" pitchFamily="34" charset="0"/>
              <a:buChar char="•"/>
            </a:pPr>
            <a:r>
              <a:rPr lang="en-US" sz="2000" dirty="0">
                <a:solidFill>
                  <a:schemeClr val="bg1"/>
                </a:solidFill>
              </a:rPr>
              <a:t>Execute OIA on ABAP</a:t>
            </a:r>
          </a:p>
          <a:p>
            <a:pPr marL="742950" lvl="1" indent="-285750">
              <a:buFont typeface="Arial" panose="020B0604020202020204" pitchFamily="34" charset="0"/>
              <a:buChar char="•"/>
            </a:pPr>
            <a:r>
              <a:rPr lang="en-US" sz="2000" dirty="0">
                <a:solidFill>
                  <a:schemeClr val="bg1"/>
                </a:solidFill>
              </a:rPr>
              <a:t>Aggregation Scenario</a:t>
            </a:r>
          </a:p>
        </p:txBody>
      </p:sp>
      <p:sp>
        <p:nvSpPr>
          <p:cNvPr id="1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Performance Guild line for ABAP Code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TextBox 6">
            <a:extLst>
              <a:ext uri="{FF2B5EF4-FFF2-40B4-BE49-F238E27FC236}">
                <a16:creationId xmlns:a16="http://schemas.microsoft.com/office/drawing/2014/main" id="{C3D67074-ABBF-4F1F-8F04-07B7C002C1DF}"/>
              </a:ext>
            </a:extLst>
          </p:cNvPr>
          <p:cNvSpPr txBox="1"/>
          <p:nvPr/>
        </p:nvSpPr>
        <p:spPr>
          <a:xfrm>
            <a:off x="463252" y="1053205"/>
            <a:ext cx="3227832" cy="36933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ea typeface="+mn-ea"/>
                <a:cs typeface="+mn-cs"/>
              </a:rPr>
              <a:t>Keep the Result set Small</a:t>
            </a:r>
          </a:p>
        </p:txBody>
      </p:sp>
      <p:sp>
        <p:nvSpPr>
          <p:cNvPr id="8" name="Arrow: Up 1">
            <a:extLst>
              <a:ext uri="{FF2B5EF4-FFF2-40B4-BE49-F238E27FC236}">
                <a16:creationId xmlns:a16="http://schemas.microsoft.com/office/drawing/2014/main" id="{594C4BF0-0CE7-4B54-BAE8-79A5A04E8DFD}"/>
              </a:ext>
            </a:extLst>
          </p:cNvPr>
          <p:cNvSpPr/>
          <p:nvPr/>
        </p:nvSpPr>
        <p:spPr>
          <a:xfrm>
            <a:off x="3625556" y="1049288"/>
            <a:ext cx="740664" cy="118872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9" name="Arrow: Up 6">
            <a:extLst>
              <a:ext uri="{FF2B5EF4-FFF2-40B4-BE49-F238E27FC236}">
                <a16:creationId xmlns:a16="http://schemas.microsoft.com/office/drawing/2014/main" id="{4937267C-186B-49B9-A156-26B1A79634C1}"/>
              </a:ext>
            </a:extLst>
          </p:cNvPr>
          <p:cNvSpPr/>
          <p:nvPr/>
        </p:nvSpPr>
        <p:spPr>
          <a:xfrm>
            <a:off x="4604794" y="1323051"/>
            <a:ext cx="740664" cy="92354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10" name="TextBox 9">
            <a:extLst>
              <a:ext uri="{FF2B5EF4-FFF2-40B4-BE49-F238E27FC236}">
                <a16:creationId xmlns:a16="http://schemas.microsoft.com/office/drawing/2014/main" id="{94B34943-80DC-4703-8C07-7CE5F0865169}"/>
              </a:ext>
            </a:extLst>
          </p:cNvPr>
          <p:cNvSpPr txBox="1"/>
          <p:nvPr/>
        </p:nvSpPr>
        <p:spPr>
          <a:xfrm>
            <a:off x="6078900" y="990466"/>
            <a:ext cx="5483384" cy="92333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Discard Records which are not required using WHERE Clause</a:t>
            </a:r>
            <a:r>
              <a:rPr kumimoji="0" lang="en-US" sz="1800" b="0" i="0" u="none" strike="noStrike" kern="1200" cap="none" spc="0" normalizeH="0" noProof="0" dirty="0">
                <a:ln>
                  <a:noFill/>
                </a:ln>
                <a:solidFill>
                  <a:schemeClr val="bg1"/>
                </a:solidFill>
                <a:effectLst/>
                <a:uLnTx/>
                <a:uFillTx/>
                <a:latin typeface="Calibri"/>
              </a:rPr>
              <a:t> ,</a:t>
            </a:r>
            <a:r>
              <a:rPr lang="en-US" sz="1800" dirty="0">
                <a:solidFill>
                  <a:schemeClr val="bg1"/>
                </a:solidFill>
                <a:latin typeface="Calibri"/>
              </a:rPr>
              <a:t>Avoid Selection on large tables w/o Specifying Key ,</a:t>
            </a:r>
            <a:r>
              <a:rPr kumimoji="0" lang="en-US" sz="1800" b="0" i="0" u="none" strike="noStrike" kern="1200" cap="none" spc="0" normalizeH="0" baseline="0" noProof="0" dirty="0">
                <a:ln>
                  <a:noFill/>
                </a:ln>
                <a:solidFill>
                  <a:schemeClr val="bg1"/>
                </a:solidFill>
                <a:effectLst/>
                <a:uLnTx/>
                <a:uFillTx/>
                <a:latin typeface="Calibri"/>
              </a:rPr>
              <a:t>Use Having Clause even with Group By</a:t>
            </a:r>
          </a:p>
        </p:txBody>
      </p:sp>
      <p:sp>
        <p:nvSpPr>
          <p:cNvPr id="12" name="TextBox 11">
            <a:extLst>
              <a:ext uri="{FF2B5EF4-FFF2-40B4-BE49-F238E27FC236}">
                <a16:creationId xmlns:a16="http://schemas.microsoft.com/office/drawing/2014/main" id="{A102E7C8-82FD-4249-8265-7989794A192C}"/>
              </a:ext>
            </a:extLst>
          </p:cNvPr>
          <p:cNvSpPr txBox="1"/>
          <p:nvPr/>
        </p:nvSpPr>
        <p:spPr>
          <a:xfrm>
            <a:off x="457812" y="2420888"/>
            <a:ext cx="2714792" cy="64633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ea typeface="+mn-ea"/>
                <a:cs typeface="+mn-cs"/>
              </a:rPr>
              <a:t>Minimize Number of Data Transfers (hits)</a:t>
            </a:r>
          </a:p>
        </p:txBody>
      </p:sp>
      <p:sp>
        <p:nvSpPr>
          <p:cNvPr id="13" name="Arrow: Up 9">
            <a:extLst>
              <a:ext uri="{FF2B5EF4-FFF2-40B4-BE49-F238E27FC236}">
                <a16:creationId xmlns:a16="http://schemas.microsoft.com/office/drawing/2014/main" id="{6D35491D-B3A0-4643-A8EC-D8CE58E85FC3}"/>
              </a:ext>
            </a:extLst>
          </p:cNvPr>
          <p:cNvSpPr/>
          <p:nvPr/>
        </p:nvSpPr>
        <p:spPr>
          <a:xfrm>
            <a:off x="3364948" y="2541016"/>
            <a:ext cx="347472" cy="82397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14" name="Arrow: Up 10">
            <a:extLst>
              <a:ext uri="{FF2B5EF4-FFF2-40B4-BE49-F238E27FC236}">
                <a16:creationId xmlns:a16="http://schemas.microsoft.com/office/drawing/2014/main" id="{8BF6A51A-0856-4F9F-88E5-72FBA7A76BCE}"/>
              </a:ext>
            </a:extLst>
          </p:cNvPr>
          <p:cNvSpPr/>
          <p:nvPr/>
        </p:nvSpPr>
        <p:spPr>
          <a:xfrm>
            <a:off x="3691084" y="2541016"/>
            <a:ext cx="347472" cy="82397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15" name="Arrow: Up 11">
            <a:extLst>
              <a:ext uri="{FF2B5EF4-FFF2-40B4-BE49-F238E27FC236}">
                <a16:creationId xmlns:a16="http://schemas.microsoft.com/office/drawing/2014/main" id="{D3C5C4CA-1868-4DC3-92F4-C4AD1085366C}"/>
              </a:ext>
            </a:extLst>
          </p:cNvPr>
          <p:cNvSpPr/>
          <p:nvPr/>
        </p:nvSpPr>
        <p:spPr>
          <a:xfrm>
            <a:off x="3959308" y="2541016"/>
            <a:ext cx="347472" cy="82397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16" name="Arrow: Up 12">
            <a:extLst>
              <a:ext uri="{FF2B5EF4-FFF2-40B4-BE49-F238E27FC236}">
                <a16:creationId xmlns:a16="http://schemas.microsoft.com/office/drawing/2014/main" id="{D3D376AB-3840-4FAA-B2D2-F802EEA13442}"/>
              </a:ext>
            </a:extLst>
          </p:cNvPr>
          <p:cNvSpPr/>
          <p:nvPr/>
        </p:nvSpPr>
        <p:spPr>
          <a:xfrm>
            <a:off x="4306780" y="2538865"/>
            <a:ext cx="347472" cy="82397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17" name="Arrow: Up 13">
            <a:extLst>
              <a:ext uri="{FF2B5EF4-FFF2-40B4-BE49-F238E27FC236}">
                <a16:creationId xmlns:a16="http://schemas.microsoft.com/office/drawing/2014/main" id="{F49C3FB4-EF0A-41B8-894D-AFA23E07403A}"/>
              </a:ext>
            </a:extLst>
          </p:cNvPr>
          <p:cNvSpPr/>
          <p:nvPr/>
        </p:nvSpPr>
        <p:spPr>
          <a:xfrm>
            <a:off x="5086300" y="2538865"/>
            <a:ext cx="347472" cy="82397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18" name="TextBox 17">
            <a:extLst>
              <a:ext uri="{FF2B5EF4-FFF2-40B4-BE49-F238E27FC236}">
                <a16:creationId xmlns:a16="http://schemas.microsoft.com/office/drawing/2014/main" id="{2AD9336F-960B-43A0-A1F5-6A93689FAE12}"/>
              </a:ext>
            </a:extLst>
          </p:cNvPr>
          <p:cNvSpPr txBox="1"/>
          <p:nvPr/>
        </p:nvSpPr>
        <p:spPr>
          <a:xfrm>
            <a:off x="6096000" y="2350688"/>
            <a:ext cx="5406598" cy="120032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Avoid Using Nested Selects , </a:t>
            </a:r>
            <a:r>
              <a:rPr lang="en-US" sz="1800" dirty="0">
                <a:solidFill>
                  <a:schemeClr val="bg1"/>
                </a:solidFill>
                <a:latin typeface="Calibri"/>
              </a:rPr>
              <a:t>Loop at itab – SELECT</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Use Joins, Subqueries and FOR ALL ENTRIES</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Use Array Operations </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 INSERT INTO tab FROM TABLE itab.</a:t>
            </a:r>
            <a:endParaRPr kumimoji="0" lang="en-US" sz="1800" b="0" i="0" u="none" strike="noStrike" kern="1200" cap="none" spc="0" normalizeH="0" baseline="0" noProof="0" dirty="0">
              <a:ln>
                <a:noFill/>
              </a:ln>
              <a:solidFill>
                <a:schemeClr val="bg1"/>
              </a:solidFill>
              <a:effectLst/>
              <a:uLnTx/>
              <a:uFillTx/>
              <a:latin typeface="Calibri"/>
            </a:endParaRPr>
          </a:p>
        </p:txBody>
      </p:sp>
      <p:sp>
        <p:nvSpPr>
          <p:cNvPr id="19" name="TextBox 18">
            <a:extLst>
              <a:ext uri="{FF2B5EF4-FFF2-40B4-BE49-F238E27FC236}">
                <a16:creationId xmlns:a16="http://schemas.microsoft.com/office/drawing/2014/main" id="{C8EFF33E-781D-408E-A8BB-284A51208A6F}"/>
              </a:ext>
            </a:extLst>
          </p:cNvPr>
          <p:cNvSpPr txBox="1"/>
          <p:nvPr/>
        </p:nvSpPr>
        <p:spPr>
          <a:xfrm>
            <a:off x="457812" y="3538775"/>
            <a:ext cx="2714792" cy="64633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ea typeface="+mn-ea"/>
                <a:cs typeface="+mn-cs"/>
              </a:rPr>
              <a:t>Minimize Amount of Data Transfer</a:t>
            </a:r>
          </a:p>
        </p:txBody>
      </p:sp>
      <p:sp>
        <p:nvSpPr>
          <p:cNvPr id="20" name="Arrow: Up 16">
            <a:extLst>
              <a:ext uri="{FF2B5EF4-FFF2-40B4-BE49-F238E27FC236}">
                <a16:creationId xmlns:a16="http://schemas.microsoft.com/office/drawing/2014/main" id="{FDC4EAA3-E11C-4D4A-9F7D-3ECECE89333E}"/>
              </a:ext>
            </a:extLst>
          </p:cNvPr>
          <p:cNvSpPr/>
          <p:nvPr/>
        </p:nvSpPr>
        <p:spPr>
          <a:xfrm>
            <a:off x="3358108" y="3593888"/>
            <a:ext cx="1533378" cy="92354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21" name="Arrow: Up 17">
            <a:extLst>
              <a:ext uri="{FF2B5EF4-FFF2-40B4-BE49-F238E27FC236}">
                <a16:creationId xmlns:a16="http://schemas.microsoft.com/office/drawing/2014/main" id="{12FC5606-DA2F-420A-BA7A-0BCDD056F634}"/>
              </a:ext>
            </a:extLst>
          </p:cNvPr>
          <p:cNvSpPr/>
          <p:nvPr/>
        </p:nvSpPr>
        <p:spPr>
          <a:xfrm>
            <a:off x="4996618" y="3593888"/>
            <a:ext cx="437154" cy="92354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22" name="TextBox 21">
            <a:extLst>
              <a:ext uri="{FF2B5EF4-FFF2-40B4-BE49-F238E27FC236}">
                <a16:creationId xmlns:a16="http://schemas.microsoft.com/office/drawing/2014/main" id="{CDD97EB6-F696-4ED9-BB80-5709B853D396}"/>
              </a:ext>
            </a:extLst>
          </p:cNvPr>
          <p:cNvSpPr txBox="1"/>
          <p:nvPr/>
        </p:nvSpPr>
        <p:spPr>
          <a:xfrm>
            <a:off x="6096000" y="3589301"/>
            <a:ext cx="5406598" cy="64633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Avoid using SELECT *</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Use Aggregation functions and case Expression</a:t>
            </a:r>
            <a:endParaRPr kumimoji="0" lang="en-US" sz="1800" b="0" i="0" u="none" strike="noStrike" kern="1200" cap="none" spc="0" normalizeH="0" baseline="0" noProof="0" dirty="0">
              <a:ln>
                <a:noFill/>
              </a:ln>
              <a:solidFill>
                <a:schemeClr val="bg1"/>
              </a:solidFill>
              <a:effectLst/>
              <a:uLnTx/>
              <a:uFillTx/>
              <a:latin typeface="Calibri"/>
            </a:endParaRPr>
          </a:p>
        </p:txBody>
      </p:sp>
      <p:sp>
        <p:nvSpPr>
          <p:cNvPr id="23" name="TextBox 22">
            <a:extLst>
              <a:ext uri="{FF2B5EF4-FFF2-40B4-BE49-F238E27FC236}">
                <a16:creationId xmlns:a16="http://schemas.microsoft.com/office/drawing/2014/main" id="{FAE3BFE6-14B3-4B67-8130-AC8BEBEE8DBD}"/>
              </a:ext>
            </a:extLst>
          </p:cNvPr>
          <p:cNvSpPr txBox="1"/>
          <p:nvPr/>
        </p:nvSpPr>
        <p:spPr>
          <a:xfrm>
            <a:off x="456635" y="4712285"/>
            <a:ext cx="2542597" cy="64633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ea typeface="+mn-ea"/>
                <a:cs typeface="+mn-cs"/>
              </a:rPr>
              <a:t>Don’t Create Search overhead on DB</a:t>
            </a:r>
          </a:p>
        </p:txBody>
      </p:sp>
      <p:sp>
        <p:nvSpPr>
          <p:cNvPr id="24" name="Rectangle 23">
            <a:extLst>
              <a:ext uri="{FF2B5EF4-FFF2-40B4-BE49-F238E27FC236}">
                <a16:creationId xmlns:a16="http://schemas.microsoft.com/office/drawing/2014/main" id="{B20D7685-6BA8-48B7-A546-02D158A09210}"/>
              </a:ext>
            </a:extLst>
          </p:cNvPr>
          <p:cNvSpPr/>
          <p:nvPr/>
        </p:nvSpPr>
        <p:spPr>
          <a:xfrm>
            <a:off x="3514110" y="4857777"/>
            <a:ext cx="1874520"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25" name="Oval 24">
            <a:extLst>
              <a:ext uri="{FF2B5EF4-FFF2-40B4-BE49-F238E27FC236}">
                <a16:creationId xmlns:a16="http://schemas.microsoft.com/office/drawing/2014/main" id="{47987D0E-216B-4130-9A5F-1091D19A066C}"/>
              </a:ext>
            </a:extLst>
          </p:cNvPr>
          <p:cNvSpPr/>
          <p:nvPr/>
        </p:nvSpPr>
        <p:spPr>
          <a:xfrm>
            <a:off x="3917148" y="5056520"/>
            <a:ext cx="1024128" cy="24242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dirty="0">
              <a:solidFill>
                <a:schemeClr val="bg1"/>
              </a:solidFill>
            </a:endParaRPr>
          </a:p>
        </p:txBody>
      </p:sp>
      <p:sp>
        <p:nvSpPr>
          <p:cNvPr id="26" name="TextBox 25">
            <a:extLst>
              <a:ext uri="{FF2B5EF4-FFF2-40B4-BE49-F238E27FC236}">
                <a16:creationId xmlns:a16="http://schemas.microsoft.com/office/drawing/2014/main" id="{EA95E510-CCBA-4E37-87A9-CD5326355100}"/>
              </a:ext>
            </a:extLst>
          </p:cNvPr>
          <p:cNvSpPr txBox="1"/>
          <p:nvPr/>
        </p:nvSpPr>
        <p:spPr>
          <a:xfrm>
            <a:off x="6094412" y="4689799"/>
            <a:ext cx="4752528" cy="36933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ea typeface="+mn-ea"/>
                <a:cs typeface="+mn-cs"/>
              </a:rPr>
              <a:t>Use Full Text Search</a:t>
            </a:r>
          </a:p>
        </p:txBody>
      </p:sp>
      <p:sp>
        <p:nvSpPr>
          <p:cNvPr id="27" name="TextBox 26">
            <a:extLst>
              <a:ext uri="{FF2B5EF4-FFF2-40B4-BE49-F238E27FC236}">
                <a16:creationId xmlns:a16="http://schemas.microsoft.com/office/drawing/2014/main" id="{80B49F93-75B6-4FE7-8EAC-F28FFA6AD0D5}"/>
              </a:ext>
            </a:extLst>
          </p:cNvPr>
          <p:cNvSpPr txBox="1"/>
          <p:nvPr/>
        </p:nvSpPr>
        <p:spPr>
          <a:xfrm>
            <a:off x="468833" y="5548839"/>
            <a:ext cx="2828310" cy="92333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ea typeface="+mn-ea"/>
                <a:cs typeface="+mn-cs"/>
              </a:rPr>
              <a:t>Don’t run jobs which are long running and creating deadlocks for DB</a:t>
            </a:r>
          </a:p>
        </p:txBody>
      </p:sp>
      <p:sp>
        <p:nvSpPr>
          <p:cNvPr id="28" name="Isosceles Triangle 27">
            <a:extLst>
              <a:ext uri="{FF2B5EF4-FFF2-40B4-BE49-F238E27FC236}">
                <a16:creationId xmlns:a16="http://schemas.microsoft.com/office/drawing/2014/main" id="{11DBAE7C-D606-4BA4-AB67-B0608827C0B8}"/>
              </a:ext>
            </a:extLst>
          </p:cNvPr>
          <p:cNvSpPr/>
          <p:nvPr/>
        </p:nvSpPr>
        <p:spPr>
          <a:xfrm>
            <a:off x="3755136" y="5788152"/>
            <a:ext cx="789432" cy="57607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29" name="Oval 28">
            <a:extLst>
              <a:ext uri="{FF2B5EF4-FFF2-40B4-BE49-F238E27FC236}">
                <a16:creationId xmlns:a16="http://schemas.microsoft.com/office/drawing/2014/main" id="{B3E49CDC-CE35-4D6C-BF86-89465B09D759}"/>
              </a:ext>
            </a:extLst>
          </p:cNvPr>
          <p:cNvSpPr/>
          <p:nvPr/>
        </p:nvSpPr>
        <p:spPr>
          <a:xfrm>
            <a:off x="4105656" y="5805059"/>
            <a:ext cx="530352" cy="4411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30" name="Rectangle 29">
            <a:extLst>
              <a:ext uri="{FF2B5EF4-FFF2-40B4-BE49-F238E27FC236}">
                <a16:creationId xmlns:a16="http://schemas.microsoft.com/office/drawing/2014/main" id="{88A96C31-B62F-4083-8981-0572DA30F46D}"/>
              </a:ext>
            </a:extLst>
          </p:cNvPr>
          <p:cNvSpPr/>
          <p:nvPr/>
        </p:nvSpPr>
        <p:spPr>
          <a:xfrm>
            <a:off x="6092825" y="5504108"/>
            <a:ext cx="6096000" cy="1200329"/>
          </a:xfrm>
          <a:prstGeom prst="rect">
            <a:avLst/>
          </a:prstGeom>
        </p:spPr>
        <p:txBody>
          <a:bodyPr>
            <a:spAutoFit/>
          </a:bodyPr>
          <a:lstStyle/>
          <a:p>
            <a:pPr algn="just"/>
            <a:r>
              <a:rPr lang="en-US" sz="1800" dirty="0">
                <a:solidFill>
                  <a:schemeClr val="bg1"/>
                </a:solidFill>
                <a:hlinkClick r:id="rId3"/>
              </a:rPr>
              <a:t>https://blogs.sap.com/2014/06/27/unleash-the-power-of-sap-hana-from-your-abap-custom-code-accelerate-your-custom-reports-like-never-before-detect-and-prioritize-your-custom-code/</a:t>
            </a:r>
            <a:endParaRPr lang="en-US" sz="1800" dirty="0">
              <a:solidFill>
                <a:schemeClr val="bg1"/>
              </a:solidFill>
            </a:endParaRPr>
          </a:p>
        </p:txBody>
      </p:sp>
      <p:sp>
        <p:nvSpPr>
          <p:cNvPr id="3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49370480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pPr lvl="0">
              <a:defRPr/>
            </a:pPr>
            <a:r>
              <a:rPr lang="en-US" dirty="0">
                <a:solidFill>
                  <a:schemeClr val="bg1"/>
                </a:solidFill>
                <a:latin typeface="Cooper Black" panose="0208090404030B020404" pitchFamily="18" charset="0"/>
              </a:rPr>
              <a:t>Question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id="{C3D67074-ABBF-4F1F-8F04-07B7C002C1DF}"/>
              </a:ext>
            </a:extLst>
          </p:cNvPr>
          <p:cNvSpPr txBox="1"/>
          <p:nvPr/>
        </p:nvSpPr>
        <p:spPr>
          <a:xfrm>
            <a:off x="405780" y="934720"/>
            <a:ext cx="11173604" cy="5355312"/>
          </a:xfrm>
          <a:prstGeom prst="rect">
            <a:avLst/>
          </a:prstGeom>
          <a:noFill/>
        </p:spPr>
        <p:txBody>
          <a:bodyPr wrap="square" rtlCol="0">
            <a:spAutoFit/>
          </a:bodyPr>
          <a:lstStyle/>
          <a:p>
            <a:pPr lvl="0" algn="just" defTabSz="914400">
              <a:defRPr/>
            </a:pPr>
            <a:r>
              <a:rPr lang="en-US" sz="1800" dirty="0">
                <a:solidFill>
                  <a:schemeClr val="bg1"/>
                </a:solidFill>
              </a:rPr>
              <a:t>Imagine, Your company adapted all custom code and now they are on SAP S/4HANA. Your manager asks that “Can you improve performance now leveraging HANA as you are an ABAP on HANA Expert”</a:t>
            </a:r>
          </a:p>
          <a:p>
            <a:pPr marL="285750" lvl="0" indent="-285750" algn="just" defTabSz="914400">
              <a:buFont typeface="Wingdings" panose="05000000000000000000" pitchFamily="2" charset="2"/>
              <a:buChar char="à"/>
              <a:defRPr/>
            </a:pPr>
            <a:r>
              <a:rPr lang="en-US" sz="1800" dirty="0">
                <a:solidFill>
                  <a:schemeClr val="bg1"/>
                </a:solidFill>
                <a:sym typeface="Wingdings" panose="05000000000000000000" pitchFamily="2" charset="2"/>
              </a:rPr>
              <a:t>Which is that code I need to improve as in a typical SAP system we have 20-50k objects</a:t>
            </a:r>
          </a:p>
          <a:p>
            <a:pPr lvl="0" algn="just" defTabSz="914400">
              <a:defRPr/>
            </a:pPr>
            <a:endParaRPr lang="en-US" sz="1800" dirty="0">
              <a:solidFill>
                <a:schemeClr val="bg1"/>
              </a:solidFill>
              <a:sym typeface="Wingdings" panose="05000000000000000000" pitchFamily="2" charset="2"/>
            </a:endParaRPr>
          </a:p>
          <a:p>
            <a:pPr lvl="0" algn="just" defTabSz="914400">
              <a:defRPr/>
            </a:pPr>
            <a:r>
              <a:rPr lang="en-US" sz="1800" dirty="0">
                <a:solidFill>
                  <a:schemeClr val="bg1"/>
                </a:solidFill>
                <a:sym typeface="Wingdings" panose="05000000000000000000" pitchFamily="2" charset="2"/>
              </a:rPr>
              <a:t>We need to find most relevant objects in the system which requires improvement</a:t>
            </a:r>
          </a:p>
          <a:p>
            <a:pPr marL="285750" lvl="0" indent="-285750" algn="just" defTabSz="914400">
              <a:buFont typeface="Wingdings" panose="05000000000000000000" pitchFamily="2" charset="2"/>
              <a:buChar char="à"/>
              <a:defRPr/>
            </a:pPr>
            <a:r>
              <a:rPr lang="en-US" sz="1800" dirty="0">
                <a:solidFill>
                  <a:schemeClr val="bg1"/>
                </a:solidFill>
                <a:sym typeface="Wingdings" panose="05000000000000000000" pitchFamily="2" charset="2"/>
              </a:rPr>
              <a:t>The objects which are used the most by business</a:t>
            </a:r>
          </a:p>
          <a:p>
            <a:pPr lvl="0" algn="just" defTabSz="914400">
              <a:defRPr/>
            </a:pPr>
            <a:endParaRPr lang="en-US" sz="1800" dirty="0">
              <a:solidFill>
                <a:schemeClr val="bg1"/>
              </a:solidFill>
              <a:sym typeface="Wingdings" panose="05000000000000000000" pitchFamily="2" charset="2"/>
            </a:endParaRPr>
          </a:p>
          <a:p>
            <a:pPr lvl="0" algn="just" defTabSz="914400">
              <a:defRPr/>
            </a:pPr>
            <a:r>
              <a:rPr lang="en-US" sz="1800" dirty="0">
                <a:solidFill>
                  <a:schemeClr val="bg1"/>
                </a:solidFill>
                <a:sym typeface="Wingdings" panose="05000000000000000000" pitchFamily="2" charset="2"/>
              </a:rPr>
              <a:t>Which is the system which gives me correct picture of the most used object D,Q,P?</a:t>
            </a:r>
          </a:p>
          <a:p>
            <a:pPr marL="285750" lvl="0" indent="-285750" algn="just" defTabSz="914400">
              <a:buFont typeface="Wingdings" panose="05000000000000000000" pitchFamily="2" charset="2"/>
              <a:buChar char="à"/>
              <a:defRPr/>
            </a:pPr>
            <a:r>
              <a:rPr lang="en-US" sz="1800" dirty="0">
                <a:solidFill>
                  <a:schemeClr val="bg1"/>
                </a:solidFill>
                <a:sym typeface="Wingdings" panose="05000000000000000000" pitchFamily="2" charset="2"/>
              </a:rPr>
              <a:t>Production</a:t>
            </a:r>
          </a:p>
          <a:p>
            <a:pPr lvl="0" algn="just" defTabSz="914400">
              <a:defRPr/>
            </a:pPr>
            <a:endParaRPr lang="en-US" sz="1800" dirty="0">
              <a:solidFill>
                <a:schemeClr val="bg1"/>
              </a:solidFill>
              <a:sym typeface="Wingdings" panose="05000000000000000000" pitchFamily="2" charset="2"/>
            </a:endParaRPr>
          </a:p>
          <a:p>
            <a:pPr lvl="0" algn="just" defTabSz="914400">
              <a:defRPr/>
            </a:pPr>
            <a:endParaRPr lang="en-US" sz="1800" dirty="0">
              <a:solidFill>
                <a:schemeClr val="bg1"/>
              </a:solidFill>
              <a:sym typeface="Wingdings" panose="05000000000000000000" pitchFamily="2" charset="2"/>
            </a:endParaRPr>
          </a:p>
          <a:p>
            <a:pPr lvl="0" algn="just" defTabSz="914400">
              <a:defRPr/>
            </a:pPr>
            <a:endParaRPr lang="en-US" sz="1800" dirty="0">
              <a:solidFill>
                <a:schemeClr val="bg1"/>
              </a:solidFill>
              <a:sym typeface="Wingdings" panose="05000000000000000000" pitchFamily="2" charset="2"/>
            </a:endParaRPr>
          </a:p>
          <a:p>
            <a:pPr lvl="0" algn="just" defTabSz="914400">
              <a:defRPr/>
            </a:pPr>
            <a:endParaRPr lang="en-US" sz="1800" dirty="0">
              <a:solidFill>
                <a:schemeClr val="bg1"/>
              </a:solidFill>
              <a:sym typeface="Wingdings" panose="05000000000000000000" pitchFamily="2" charset="2"/>
            </a:endParaRPr>
          </a:p>
          <a:p>
            <a:pPr lvl="0" algn="just" defTabSz="914400">
              <a:defRPr/>
            </a:pPr>
            <a:r>
              <a:rPr lang="en-US" sz="1800" dirty="0">
                <a:solidFill>
                  <a:schemeClr val="bg1"/>
                </a:solidFill>
                <a:sym typeface="Wingdings" panose="05000000000000000000" pitchFamily="2" charset="2"/>
              </a:rPr>
              <a:t>A production system consist of 6k concurrent users, 50k ABAP statements every day, 130 k SQL Requests, 140B Records. If use some kind of tracing tool, will my basis allow it? Will it by chance cause any performance problems? What options do I have to find the MOST used Code in the PRODUCTION system?</a:t>
            </a:r>
          </a:p>
          <a:p>
            <a:pPr lvl="0" algn="just" defTabSz="914400">
              <a:defRPr/>
            </a:pPr>
            <a:r>
              <a:rPr lang="en-US" sz="1800" dirty="0">
                <a:solidFill>
                  <a:schemeClr val="bg1"/>
                </a:solidFill>
                <a:sym typeface="Wingdings" panose="05000000000000000000" pitchFamily="2" charset="2"/>
              </a:rPr>
              <a:t>ST05 &amp; SAT – Cause an overhead on the system, it’s a developer tool, it will slow down execution.</a:t>
            </a:r>
          </a:p>
          <a:p>
            <a:pPr lvl="0" algn="just" defTabSz="914400">
              <a:defRPr/>
            </a:pPr>
            <a:r>
              <a:rPr lang="en-US" sz="1800" dirty="0">
                <a:solidFill>
                  <a:schemeClr val="bg1"/>
                </a:solidFill>
                <a:sym typeface="Wingdings" panose="05000000000000000000" pitchFamily="2" charset="2"/>
              </a:rPr>
              <a:t>STAD &amp; ST03 – System level tools used by BASIS to aggregate performance (High-level), There is no drill down possible.</a:t>
            </a:r>
          </a:p>
          <a:p>
            <a:pPr lvl="0" algn="just" defTabSz="914400">
              <a:defRPr/>
            </a:pPr>
            <a:r>
              <a:rPr lang="en-US" sz="1800" dirty="0">
                <a:solidFill>
                  <a:schemeClr val="bg1"/>
                </a:solidFill>
                <a:sym typeface="Wingdings" panose="05000000000000000000" pitchFamily="2" charset="2"/>
              </a:rPr>
              <a:t>ST04 – SQL Trace gives us comprehensive data but cannot tell the entry point and also captures huge no of calls.</a:t>
            </a:r>
          </a:p>
        </p:txBody>
      </p:sp>
      <p:sp>
        <p:nvSpPr>
          <p:cNvPr id="8"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3d Rendered White Questionmark Symbol Stock Footage Video (100%  Royalty-free) 34370329 | Shutterstock"/>
          <p:cNvPicPr>
            <a:picLocks noChangeAspect="1" noChangeArrowheads="1"/>
          </p:cNvPicPr>
          <p:nvPr/>
        </p:nvPicPr>
        <p:blipFill rotWithShape="1">
          <a:blip r:embed="rId3">
            <a:extLst>
              <a:ext uri="{28A0092B-C50C-407E-A947-70E740481C1C}">
                <a14:useLocalDpi xmlns:a14="http://schemas.microsoft.com/office/drawing/2010/main" val="0"/>
              </a:ext>
            </a:extLst>
          </a:blip>
          <a:srcRect l="33908" r="34149"/>
          <a:stretch/>
        </p:blipFill>
        <p:spPr bwMode="auto">
          <a:xfrm>
            <a:off x="9476908" y="1327489"/>
            <a:ext cx="1803960" cy="31816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7195C0F9-92E4-46FD-8D2A-F015B68DF913}"/>
                  </a:ext>
                </a:extLst>
              </p14:cNvPr>
              <p14:cNvContentPartPr/>
              <p14:nvPr/>
            </p14:nvContentPartPr>
            <p14:xfrm>
              <a:off x="584280" y="3016080"/>
              <a:ext cx="1714680" cy="64080"/>
            </p14:xfrm>
          </p:contentPart>
        </mc:Choice>
        <mc:Fallback>
          <p:pic>
            <p:nvPicPr>
              <p:cNvPr id="2" name="Ink 1">
                <a:extLst>
                  <a:ext uri="{FF2B5EF4-FFF2-40B4-BE49-F238E27FC236}">
                    <a16:creationId xmlns:a16="http://schemas.microsoft.com/office/drawing/2014/main" id="{7195C0F9-92E4-46FD-8D2A-F015B68DF913}"/>
                  </a:ext>
                </a:extLst>
              </p:cNvPr>
              <p:cNvPicPr/>
              <p:nvPr/>
            </p:nvPicPr>
            <p:blipFill>
              <a:blip r:embed="rId5"/>
              <a:stretch>
                <a:fillRect/>
              </a:stretch>
            </p:blipFill>
            <p:spPr>
              <a:xfrm>
                <a:off x="568440" y="2952720"/>
                <a:ext cx="174600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EB693EA6-92F7-4515-AB9A-F0E8F3C32719}"/>
                  </a:ext>
                </a:extLst>
              </p14:cNvPr>
              <p14:cNvContentPartPr/>
              <p14:nvPr/>
            </p14:nvContentPartPr>
            <p14:xfrm>
              <a:off x="2463840" y="3016080"/>
              <a:ext cx="901800" cy="76680"/>
            </p14:xfrm>
          </p:contentPart>
        </mc:Choice>
        <mc:Fallback>
          <p:pic>
            <p:nvPicPr>
              <p:cNvPr id="3" name="Ink 2">
                <a:extLst>
                  <a:ext uri="{FF2B5EF4-FFF2-40B4-BE49-F238E27FC236}">
                    <a16:creationId xmlns:a16="http://schemas.microsoft.com/office/drawing/2014/main" id="{EB693EA6-92F7-4515-AB9A-F0E8F3C32719}"/>
                  </a:ext>
                </a:extLst>
              </p:cNvPr>
              <p:cNvPicPr/>
              <p:nvPr/>
            </p:nvPicPr>
            <p:blipFill>
              <a:blip r:embed="rId7"/>
              <a:stretch>
                <a:fillRect/>
              </a:stretch>
            </p:blipFill>
            <p:spPr>
              <a:xfrm>
                <a:off x="2448000" y="2952720"/>
                <a:ext cx="93312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 name="Ink 3">
                <a:extLst>
                  <a:ext uri="{FF2B5EF4-FFF2-40B4-BE49-F238E27FC236}">
                    <a16:creationId xmlns:a16="http://schemas.microsoft.com/office/drawing/2014/main" id="{208FCA9D-7804-46EE-BF63-3FD8F2728068}"/>
                  </a:ext>
                </a:extLst>
              </p14:cNvPr>
              <p14:cNvContentPartPr/>
              <p14:nvPr/>
            </p14:nvContentPartPr>
            <p14:xfrm>
              <a:off x="3848040" y="2997360"/>
              <a:ext cx="2895840" cy="95400"/>
            </p14:xfrm>
          </p:contentPart>
        </mc:Choice>
        <mc:Fallback>
          <p:pic>
            <p:nvPicPr>
              <p:cNvPr id="4" name="Ink 3">
                <a:extLst>
                  <a:ext uri="{FF2B5EF4-FFF2-40B4-BE49-F238E27FC236}">
                    <a16:creationId xmlns:a16="http://schemas.microsoft.com/office/drawing/2014/main" id="{208FCA9D-7804-46EE-BF63-3FD8F2728068}"/>
                  </a:ext>
                </a:extLst>
              </p:cNvPr>
              <p:cNvPicPr/>
              <p:nvPr/>
            </p:nvPicPr>
            <p:blipFill>
              <a:blip r:embed="rId9"/>
              <a:stretch>
                <a:fillRect/>
              </a:stretch>
            </p:blipFill>
            <p:spPr>
              <a:xfrm>
                <a:off x="3832200" y="2934000"/>
                <a:ext cx="292716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 name="Ink 4">
                <a:extLst>
                  <a:ext uri="{FF2B5EF4-FFF2-40B4-BE49-F238E27FC236}">
                    <a16:creationId xmlns:a16="http://schemas.microsoft.com/office/drawing/2014/main" id="{03702CA1-6994-41CF-B4CD-B0C6FC1BBAE3}"/>
                  </a:ext>
                </a:extLst>
              </p14:cNvPr>
              <p14:cNvContentPartPr/>
              <p14:nvPr/>
            </p14:nvContentPartPr>
            <p14:xfrm>
              <a:off x="6965640" y="3035160"/>
              <a:ext cx="1054440" cy="360"/>
            </p14:xfrm>
          </p:contentPart>
        </mc:Choice>
        <mc:Fallback>
          <p:pic>
            <p:nvPicPr>
              <p:cNvPr id="5" name="Ink 4">
                <a:extLst>
                  <a:ext uri="{FF2B5EF4-FFF2-40B4-BE49-F238E27FC236}">
                    <a16:creationId xmlns:a16="http://schemas.microsoft.com/office/drawing/2014/main" id="{03702CA1-6994-41CF-B4CD-B0C6FC1BBAE3}"/>
                  </a:ext>
                </a:extLst>
              </p:cNvPr>
              <p:cNvPicPr/>
              <p:nvPr/>
            </p:nvPicPr>
            <p:blipFill>
              <a:blip r:embed="rId11"/>
              <a:stretch>
                <a:fillRect/>
              </a:stretch>
            </p:blipFill>
            <p:spPr>
              <a:xfrm>
                <a:off x="6949800" y="2971800"/>
                <a:ext cx="108576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A40D3F0C-8801-45CE-A9AF-785A3AB4E235}"/>
                  </a:ext>
                </a:extLst>
              </p14:cNvPr>
              <p14:cNvContentPartPr/>
              <p14:nvPr/>
            </p14:nvContentPartPr>
            <p14:xfrm>
              <a:off x="7569000" y="3200400"/>
              <a:ext cx="360" cy="360"/>
            </p14:xfrm>
          </p:contentPart>
        </mc:Choice>
        <mc:Fallback>
          <p:pic>
            <p:nvPicPr>
              <p:cNvPr id="7" name="Ink 6">
                <a:extLst>
                  <a:ext uri="{FF2B5EF4-FFF2-40B4-BE49-F238E27FC236}">
                    <a16:creationId xmlns:a16="http://schemas.microsoft.com/office/drawing/2014/main" id="{A40D3F0C-8801-45CE-A9AF-785A3AB4E235}"/>
                  </a:ext>
                </a:extLst>
              </p:cNvPr>
              <p:cNvPicPr/>
              <p:nvPr/>
            </p:nvPicPr>
            <p:blipFill>
              <a:blip r:embed="rId13"/>
              <a:stretch>
                <a:fillRect/>
              </a:stretch>
            </p:blipFill>
            <p:spPr>
              <a:xfrm>
                <a:off x="7553160" y="3137040"/>
                <a:ext cx="316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3AA25F3E-46CF-4CB2-B803-FB859115E20D}"/>
                  </a:ext>
                </a:extLst>
              </p14:cNvPr>
              <p14:cNvContentPartPr/>
              <p14:nvPr/>
            </p14:nvContentPartPr>
            <p14:xfrm>
              <a:off x="7733880" y="3193920"/>
              <a:ext cx="25920" cy="360"/>
            </p14:xfrm>
          </p:contentPart>
        </mc:Choice>
        <mc:Fallback>
          <p:pic>
            <p:nvPicPr>
              <p:cNvPr id="9" name="Ink 8">
                <a:extLst>
                  <a:ext uri="{FF2B5EF4-FFF2-40B4-BE49-F238E27FC236}">
                    <a16:creationId xmlns:a16="http://schemas.microsoft.com/office/drawing/2014/main" id="{3AA25F3E-46CF-4CB2-B803-FB859115E20D}"/>
                  </a:ext>
                </a:extLst>
              </p:cNvPr>
              <p:cNvPicPr/>
              <p:nvPr/>
            </p:nvPicPr>
            <p:blipFill>
              <a:blip r:embed="rId15"/>
              <a:stretch>
                <a:fillRect/>
              </a:stretch>
            </p:blipFill>
            <p:spPr>
              <a:xfrm>
                <a:off x="7718040" y="3130560"/>
                <a:ext cx="5724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6E6D4A5E-F9B2-4988-A900-AEA34F1823AC}"/>
                  </a:ext>
                </a:extLst>
              </p14:cNvPr>
              <p14:cNvContentPartPr/>
              <p14:nvPr/>
            </p14:nvContentPartPr>
            <p14:xfrm>
              <a:off x="7949880" y="3193920"/>
              <a:ext cx="6840" cy="360"/>
            </p14:xfrm>
          </p:contentPart>
        </mc:Choice>
        <mc:Fallback>
          <p:pic>
            <p:nvPicPr>
              <p:cNvPr id="10" name="Ink 9">
                <a:extLst>
                  <a:ext uri="{FF2B5EF4-FFF2-40B4-BE49-F238E27FC236}">
                    <a16:creationId xmlns:a16="http://schemas.microsoft.com/office/drawing/2014/main" id="{6E6D4A5E-F9B2-4988-A900-AEA34F1823AC}"/>
                  </a:ext>
                </a:extLst>
              </p:cNvPr>
              <p:cNvPicPr/>
              <p:nvPr/>
            </p:nvPicPr>
            <p:blipFill>
              <a:blip r:embed="rId17"/>
              <a:stretch>
                <a:fillRect/>
              </a:stretch>
            </p:blipFill>
            <p:spPr>
              <a:xfrm>
                <a:off x="7934040" y="3130560"/>
                <a:ext cx="3816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 name="Ink 11">
                <a:extLst>
                  <a:ext uri="{FF2B5EF4-FFF2-40B4-BE49-F238E27FC236}">
                    <a16:creationId xmlns:a16="http://schemas.microsoft.com/office/drawing/2014/main" id="{405A6B37-CB9D-430C-8B9E-23555F617811}"/>
                  </a:ext>
                </a:extLst>
              </p14:cNvPr>
              <p14:cNvContentPartPr/>
              <p14:nvPr/>
            </p14:nvContentPartPr>
            <p14:xfrm>
              <a:off x="7937280" y="2952720"/>
              <a:ext cx="165240" cy="203760"/>
            </p14:xfrm>
          </p:contentPart>
        </mc:Choice>
        <mc:Fallback>
          <p:pic>
            <p:nvPicPr>
              <p:cNvPr id="12" name="Ink 11">
                <a:extLst>
                  <a:ext uri="{FF2B5EF4-FFF2-40B4-BE49-F238E27FC236}">
                    <a16:creationId xmlns:a16="http://schemas.microsoft.com/office/drawing/2014/main" id="{405A6B37-CB9D-430C-8B9E-23555F617811}"/>
                  </a:ext>
                </a:extLst>
              </p:cNvPr>
              <p:cNvPicPr/>
              <p:nvPr/>
            </p:nvPicPr>
            <p:blipFill>
              <a:blip r:embed="rId19"/>
              <a:stretch>
                <a:fillRect/>
              </a:stretch>
            </p:blipFill>
            <p:spPr>
              <a:xfrm>
                <a:off x="7921440" y="2889360"/>
                <a:ext cx="196560" cy="3304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 name="Ink 12">
                <a:extLst>
                  <a:ext uri="{FF2B5EF4-FFF2-40B4-BE49-F238E27FC236}">
                    <a16:creationId xmlns:a16="http://schemas.microsoft.com/office/drawing/2014/main" id="{F4549A59-24AB-41CE-8B1E-D468F3232FD1}"/>
                  </a:ext>
                </a:extLst>
              </p14:cNvPr>
              <p14:cNvContentPartPr/>
              <p14:nvPr/>
            </p14:nvContentPartPr>
            <p14:xfrm>
              <a:off x="5829120" y="4692600"/>
              <a:ext cx="2889360" cy="76680"/>
            </p14:xfrm>
          </p:contentPart>
        </mc:Choice>
        <mc:Fallback>
          <p:pic>
            <p:nvPicPr>
              <p:cNvPr id="13" name="Ink 12">
                <a:extLst>
                  <a:ext uri="{FF2B5EF4-FFF2-40B4-BE49-F238E27FC236}">
                    <a16:creationId xmlns:a16="http://schemas.microsoft.com/office/drawing/2014/main" id="{F4549A59-24AB-41CE-8B1E-D468F3232FD1}"/>
                  </a:ext>
                </a:extLst>
              </p:cNvPr>
              <p:cNvPicPr/>
              <p:nvPr/>
            </p:nvPicPr>
            <p:blipFill>
              <a:blip r:embed="rId21"/>
              <a:stretch>
                <a:fillRect/>
              </a:stretch>
            </p:blipFill>
            <p:spPr>
              <a:xfrm>
                <a:off x="5813280" y="4629240"/>
                <a:ext cx="292068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4" name="Ink 13">
                <a:extLst>
                  <a:ext uri="{FF2B5EF4-FFF2-40B4-BE49-F238E27FC236}">
                    <a16:creationId xmlns:a16="http://schemas.microsoft.com/office/drawing/2014/main" id="{AD55B666-4A5C-4D4C-8E61-17F7072C9C8B}"/>
                  </a:ext>
                </a:extLst>
              </p14:cNvPr>
              <p14:cNvContentPartPr/>
              <p14:nvPr/>
            </p14:nvContentPartPr>
            <p14:xfrm>
              <a:off x="8908560" y="4686120"/>
              <a:ext cx="2007000" cy="38520"/>
            </p14:xfrm>
          </p:contentPart>
        </mc:Choice>
        <mc:Fallback>
          <p:pic>
            <p:nvPicPr>
              <p:cNvPr id="14" name="Ink 13">
                <a:extLst>
                  <a:ext uri="{FF2B5EF4-FFF2-40B4-BE49-F238E27FC236}">
                    <a16:creationId xmlns:a16="http://schemas.microsoft.com/office/drawing/2014/main" id="{AD55B666-4A5C-4D4C-8E61-17F7072C9C8B}"/>
                  </a:ext>
                </a:extLst>
              </p:cNvPr>
              <p:cNvPicPr/>
              <p:nvPr/>
            </p:nvPicPr>
            <p:blipFill>
              <a:blip r:embed="rId23"/>
              <a:stretch>
                <a:fillRect/>
              </a:stretch>
            </p:blipFill>
            <p:spPr>
              <a:xfrm>
                <a:off x="8892720" y="4622760"/>
                <a:ext cx="203832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 name="Ink 14">
                <a:extLst>
                  <a:ext uri="{FF2B5EF4-FFF2-40B4-BE49-F238E27FC236}">
                    <a16:creationId xmlns:a16="http://schemas.microsoft.com/office/drawing/2014/main" id="{0434A63C-D8A6-4308-87A5-187E7E0A7514}"/>
                  </a:ext>
                </a:extLst>
              </p14:cNvPr>
              <p14:cNvContentPartPr/>
              <p14:nvPr/>
            </p14:nvContentPartPr>
            <p14:xfrm>
              <a:off x="11080440" y="4680000"/>
              <a:ext cx="432000" cy="25560"/>
            </p14:xfrm>
          </p:contentPart>
        </mc:Choice>
        <mc:Fallback>
          <p:pic>
            <p:nvPicPr>
              <p:cNvPr id="15" name="Ink 14">
                <a:extLst>
                  <a:ext uri="{FF2B5EF4-FFF2-40B4-BE49-F238E27FC236}">
                    <a16:creationId xmlns:a16="http://schemas.microsoft.com/office/drawing/2014/main" id="{0434A63C-D8A6-4308-87A5-187E7E0A7514}"/>
                  </a:ext>
                </a:extLst>
              </p:cNvPr>
              <p:cNvPicPr/>
              <p:nvPr/>
            </p:nvPicPr>
            <p:blipFill>
              <a:blip r:embed="rId25"/>
              <a:stretch>
                <a:fillRect/>
              </a:stretch>
            </p:blipFill>
            <p:spPr>
              <a:xfrm>
                <a:off x="11064600" y="4616640"/>
                <a:ext cx="46332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6" name="Ink 15">
                <a:extLst>
                  <a:ext uri="{FF2B5EF4-FFF2-40B4-BE49-F238E27FC236}">
                    <a16:creationId xmlns:a16="http://schemas.microsoft.com/office/drawing/2014/main" id="{33FE6BB4-7BA1-422D-B950-0D683A86D022}"/>
                  </a:ext>
                </a:extLst>
              </p14:cNvPr>
              <p14:cNvContentPartPr/>
              <p14:nvPr/>
            </p14:nvContentPartPr>
            <p14:xfrm>
              <a:off x="685800" y="4978440"/>
              <a:ext cx="736920" cy="38520"/>
            </p14:xfrm>
          </p:contentPart>
        </mc:Choice>
        <mc:Fallback>
          <p:pic>
            <p:nvPicPr>
              <p:cNvPr id="16" name="Ink 15">
                <a:extLst>
                  <a:ext uri="{FF2B5EF4-FFF2-40B4-BE49-F238E27FC236}">
                    <a16:creationId xmlns:a16="http://schemas.microsoft.com/office/drawing/2014/main" id="{33FE6BB4-7BA1-422D-B950-0D683A86D022}"/>
                  </a:ext>
                </a:extLst>
              </p:cNvPr>
              <p:cNvPicPr/>
              <p:nvPr/>
            </p:nvPicPr>
            <p:blipFill>
              <a:blip r:embed="rId27"/>
              <a:stretch>
                <a:fillRect/>
              </a:stretch>
            </p:blipFill>
            <p:spPr>
              <a:xfrm>
                <a:off x="669960" y="4915080"/>
                <a:ext cx="76824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7" name="Ink 16">
                <a:extLst>
                  <a:ext uri="{FF2B5EF4-FFF2-40B4-BE49-F238E27FC236}">
                    <a16:creationId xmlns:a16="http://schemas.microsoft.com/office/drawing/2014/main" id="{04D78C95-C7A2-43A7-9E38-CB298576EBAA}"/>
                  </a:ext>
                </a:extLst>
              </p14:cNvPr>
              <p14:cNvContentPartPr/>
              <p14:nvPr/>
            </p14:nvContentPartPr>
            <p14:xfrm>
              <a:off x="4476600" y="4971960"/>
              <a:ext cx="1949760" cy="32040"/>
            </p14:xfrm>
          </p:contentPart>
        </mc:Choice>
        <mc:Fallback>
          <p:pic>
            <p:nvPicPr>
              <p:cNvPr id="17" name="Ink 16">
                <a:extLst>
                  <a:ext uri="{FF2B5EF4-FFF2-40B4-BE49-F238E27FC236}">
                    <a16:creationId xmlns:a16="http://schemas.microsoft.com/office/drawing/2014/main" id="{04D78C95-C7A2-43A7-9E38-CB298576EBAA}"/>
                  </a:ext>
                </a:extLst>
              </p:cNvPr>
              <p:cNvPicPr/>
              <p:nvPr/>
            </p:nvPicPr>
            <p:blipFill>
              <a:blip r:embed="rId29"/>
              <a:stretch>
                <a:fillRect/>
              </a:stretch>
            </p:blipFill>
            <p:spPr>
              <a:xfrm>
                <a:off x="4460760" y="4908600"/>
                <a:ext cx="198108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8" name="Ink 17">
                <a:extLst>
                  <a:ext uri="{FF2B5EF4-FFF2-40B4-BE49-F238E27FC236}">
                    <a16:creationId xmlns:a16="http://schemas.microsoft.com/office/drawing/2014/main" id="{5930BAEB-C662-4B48-A2DC-F2D98DCD4F2D}"/>
                  </a:ext>
                </a:extLst>
              </p14:cNvPr>
              <p14:cNvContentPartPr/>
              <p14:nvPr/>
            </p14:nvContentPartPr>
            <p14:xfrm>
              <a:off x="704880" y="5264280"/>
              <a:ext cx="1041480" cy="25560"/>
            </p14:xfrm>
          </p:contentPart>
        </mc:Choice>
        <mc:Fallback>
          <p:pic>
            <p:nvPicPr>
              <p:cNvPr id="18" name="Ink 17">
                <a:extLst>
                  <a:ext uri="{FF2B5EF4-FFF2-40B4-BE49-F238E27FC236}">
                    <a16:creationId xmlns:a16="http://schemas.microsoft.com/office/drawing/2014/main" id="{5930BAEB-C662-4B48-A2DC-F2D98DCD4F2D}"/>
                  </a:ext>
                </a:extLst>
              </p:cNvPr>
              <p:cNvPicPr/>
              <p:nvPr/>
            </p:nvPicPr>
            <p:blipFill>
              <a:blip r:embed="rId31"/>
              <a:stretch>
                <a:fillRect/>
              </a:stretch>
            </p:blipFill>
            <p:spPr>
              <a:xfrm>
                <a:off x="689040" y="5200920"/>
                <a:ext cx="107280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9" name="Ink 18">
                <a:extLst>
                  <a:ext uri="{FF2B5EF4-FFF2-40B4-BE49-F238E27FC236}">
                    <a16:creationId xmlns:a16="http://schemas.microsoft.com/office/drawing/2014/main" id="{88B34285-8C10-4296-9C56-245126D867E1}"/>
                  </a:ext>
                </a:extLst>
              </p14:cNvPr>
              <p14:cNvContentPartPr/>
              <p14:nvPr/>
            </p14:nvContentPartPr>
            <p14:xfrm>
              <a:off x="2178000" y="5257800"/>
              <a:ext cx="254160" cy="360"/>
            </p14:xfrm>
          </p:contentPart>
        </mc:Choice>
        <mc:Fallback>
          <p:pic>
            <p:nvPicPr>
              <p:cNvPr id="19" name="Ink 18">
                <a:extLst>
                  <a:ext uri="{FF2B5EF4-FFF2-40B4-BE49-F238E27FC236}">
                    <a16:creationId xmlns:a16="http://schemas.microsoft.com/office/drawing/2014/main" id="{88B34285-8C10-4296-9C56-245126D867E1}"/>
                  </a:ext>
                </a:extLst>
              </p:cNvPr>
              <p:cNvPicPr/>
              <p:nvPr/>
            </p:nvPicPr>
            <p:blipFill>
              <a:blip r:embed="rId33"/>
              <a:stretch>
                <a:fillRect/>
              </a:stretch>
            </p:blipFill>
            <p:spPr>
              <a:xfrm>
                <a:off x="2162160" y="5194440"/>
                <a:ext cx="2854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0" name="Ink 19">
                <a:extLst>
                  <a:ext uri="{FF2B5EF4-FFF2-40B4-BE49-F238E27FC236}">
                    <a16:creationId xmlns:a16="http://schemas.microsoft.com/office/drawing/2014/main" id="{ED0DFC16-5D77-4B94-ADF3-1B4FDBF71EFC}"/>
                  </a:ext>
                </a:extLst>
              </p14:cNvPr>
              <p14:cNvContentPartPr/>
              <p14:nvPr/>
            </p14:nvContentPartPr>
            <p14:xfrm>
              <a:off x="3003480" y="5257800"/>
              <a:ext cx="813240" cy="360"/>
            </p14:xfrm>
          </p:contentPart>
        </mc:Choice>
        <mc:Fallback>
          <p:pic>
            <p:nvPicPr>
              <p:cNvPr id="20" name="Ink 19">
                <a:extLst>
                  <a:ext uri="{FF2B5EF4-FFF2-40B4-BE49-F238E27FC236}">
                    <a16:creationId xmlns:a16="http://schemas.microsoft.com/office/drawing/2014/main" id="{ED0DFC16-5D77-4B94-ADF3-1B4FDBF71EFC}"/>
                  </a:ext>
                </a:extLst>
              </p:cNvPr>
              <p:cNvPicPr/>
              <p:nvPr/>
            </p:nvPicPr>
            <p:blipFill>
              <a:blip r:embed="rId35"/>
              <a:stretch>
                <a:fillRect/>
              </a:stretch>
            </p:blipFill>
            <p:spPr>
              <a:xfrm>
                <a:off x="2987640" y="5194440"/>
                <a:ext cx="84456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1" name="Ink 20">
                <a:extLst>
                  <a:ext uri="{FF2B5EF4-FFF2-40B4-BE49-F238E27FC236}">
                    <a16:creationId xmlns:a16="http://schemas.microsoft.com/office/drawing/2014/main" id="{2B8F3791-2AD4-4F24-A277-0F27ED44B77A}"/>
                  </a:ext>
                </a:extLst>
              </p14:cNvPr>
              <p14:cNvContentPartPr/>
              <p14:nvPr/>
            </p14:nvContentPartPr>
            <p14:xfrm>
              <a:off x="4546440" y="5238720"/>
              <a:ext cx="76680" cy="360"/>
            </p14:xfrm>
          </p:contentPart>
        </mc:Choice>
        <mc:Fallback>
          <p:pic>
            <p:nvPicPr>
              <p:cNvPr id="21" name="Ink 20">
                <a:extLst>
                  <a:ext uri="{FF2B5EF4-FFF2-40B4-BE49-F238E27FC236}">
                    <a16:creationId xmlns:a16="http://schemas.microsoft.com/office/drawing/2014/main" id="{2B8F3791-2AD4-4F24-A277-0F27ED44B77A}"/>
                  </a:ext>
                </a:extLst>
              </p:cNvPr>
              <p:cNvPicPr/>
              <p:nvPr/>
            </p:nvPicPr>
            <p:blipFill>
              <a:blip r:embed="rId37"/>
              <a:stretch>
                <a:fillRect/>
              </a:stretch>
            </p:blipFill>
            <p:spPr>
              <a:xfrm>
                <a:off x="4530600" y="5175360"/>
                <a:ext cx="10800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2" name="Ink 21">
                <a:extLst>
                  <a:ext uri="{FF2B5EF4-FFF2-40B4-BE49-F238E27FC236}">
                    <a16:creationId xmlns:a16="http://schemas.microsoft.com/office/drawing/2014/main" id="{3C67B45A-B2BC-4DED-9FFD-8C6BC8179539}"/>
                  </a:ext>
                </a:extLst>
              </p14:cNvPr>
              <p14:cNvContentPartPr/>
              <p14:nvPr/>
            </p14:nvContentPartPr>
            <p14:xfrm>
              <a:off x="5359320" y="5232240"/>
              <a:ext cx="762120" cy="6840"/>
            </p14:xfrm>
          </p:contentPart>
        </mc:Choice>
        <mc:Fallback>
          <p:pic>
            <p:nvPicPr>
              <p:cNvPr id="22" name="Ink 21">
                <a:extLst>
                  <a:ext uri="{FF2B5EF4-FFF2-40B4-BE49-F238E27FC236}">
                    <a16:creationId xmlns:a16="http://schemas.microsoft.com/office/drawing/2014/main" id="{3C67B45A-B2BC-4DED-9FFD-8C6BC8179539}"/>
                  </a:ext>
                </a:extLst>
              </p:cNvPr>
              <p:cNvPicPr/>
              <p:nvPr/>
            </p:nvPicPr>
            <p:blipFill>
              <a:blip r:embed="rId39"/>
              <a:stretch>
                <a:fillRect/>
              </a:stretch>
            </p:blipFill>
            <p:spPr>
              <a:xfrm>
                <a:off x="5343480" y="5168880"/>
                <a:ext cx="79344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3" name="Ink 22">
                <a:extLst>
                  <a:ext uri="{FF2B5EF4-FFF2-40B4-BE49-F238E27FC236}">
                    <a16:creationId xmlns:a16="http://schemas.microsoft.com/office/drawing/2014/main" id="{97CEF0A4-C83A-4055-A89D-3F410847FAB5}"/>
                  </a:ext>
                </a:extLst>
              </p14:cNvPr>
              <p14:cNvContentPartPr/>
              <p14:nvPr/>
            </p14:nvContentPartPr>
            <p14:xfrm>
              <a:off x="6159240" y="5238720"/>
              <a:ext cx="1073520" cy="6840"/>
            </p14:xfrm>
          </p:contentPart>
        </mc:Choice>
        <mc:Fallback>
          <p:pic>
            <p:nvPicPr>
              <p:cNvPr id="23" name="Ink 22">
                <a:extLst>
                  <a:ext uri="{FF2B5EF4-FFF2-40B4-BE49-F238E27FC236}">
                    <a16:creationId xmlns:a16="http://schemas.microsoft.com/office/drawing/2014/main" id="{97CEF0A4-C83A-4055-A89D-3F410847FAB5}"/>
                  </a:ext>
                </a:extLst>
              </p:cNvPr>
              <p:cNvPicPr/>
              <p:nvPr/>
            </p:nvPicPr>
            <p:blipFill>
              <a:blip r:embed="rId41"/>
              <a:stretch>
                <a:fillRect/>
              </a:stretch>
            </p:blipFill>
            <p:spPr>
              <a:xfrm>
                <a:off x="6143400" y="5175360"/>
                <a:ext cx="110484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4" name="Ink 23">
                <a:extLst>
                  <a:ext uri="{FF2B5EF4-FFF2-40B4-BE49-F238E27FC236}">
                    <a16:creationId xmlns:a16="http://schemas.microsoft.com/office/drawing/2014/main" id="{F2735EFF-4AB1-4357-AC02-5A596E112C67}"/>
                  </a:ext>
                </a:extLst>
              </p14:cNvPr>
              <p14:cNvContentPartPr/>
              <p14:nvPr/>
            </p14:nvContentPartPr>
            <p14:xfrm>
              <a:off x="533520" y="5486400"/>
              <a:ext cx="965520" cy="12960"/>
            </p14:xfrm>
          </p:contentPart>
        </mc:Choice>
        <mc:Fallback>
          <p:pic>
            <p:nvPicPr>
              <p:cNvPr id="24" name="Ink 23">
                <a:extLst>
                  <a:ext uri="{FF2B5EF4-FFF2-40B4-BE49-F238E27FC236}">
                    <a16:creationId xmlns:a16="http://schemas.microsoft.com/office/drawing/2014/main" id="{F2735EFF-4AB1-4357-AC02-5A596E112C67}"/>
                  </a:ext>
                </a:extLst>
              </p:cNvPr>
              <p:cNvPicPr/>
              <p:nvPr/>
            </p:nvPicPr>
            <p:blipFill>
              <a:blip r:embed="rId43"/>
              <a:stretch>
                <a:fillRect/>
              </a:stretch>
            </p:blipFill>
            <p:spPr>
              <a:xfrm>
                <a:off x="517680" y="5423040"/>
                <a:ext cx="99684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5" name="Ink 24">
                <a:extLst>
                  <a:ext uri="{FF2B5EF4-FFF2-40B4-BE49-F238E27FC236}">
                    <a16:creationId xmlns:a16="http://schemas.microsoft.com/office/drawing/2014/main" id="{3258AD51-2ED7-416D-972E-D95A2915AC80}"/>
                  </a:ext>
                </a:extLst>
              </p14:cNvPr>
              <p14:cNvContentPartPr/>
              <p14:nvPr/>
            </p14:nvContentPartPr>
            <p14:xfrm>
              <a:off x="1739880" y="5537160"/>
              <a:ext cx="3073680" cy="19440"/>
            </p14:xfrm>
          </p:contentPart>
        </mc:Choice>
        <mc:Fallback>
          <p:pic>
            <p:nvPicPr>
              <p:cNvPr id="25" name="Ink 24">
                <a:extLst>
                  <a:ext uri="{FF2B5EF4-FFF2-40B4-BE49-F238E27FC236}">
                    <a16:creationId xmlns:a16="http://schemas.microsoft.com/office/drawing/2014/main" id="{3258AD51-2ED7-416D-972E-D95A2915AC80}"/>
                  </a:ext>
                </a:extLst>
              </p:cNvPr>
              <p:cNvPicPr/>
              <p:nvPr/>
            </p:nvPicPr>
            <p:blipFill>
              <a:blip r:embed="rId45"/>
              <a:stretch>
                <a:fillRect/>
              </a:stretch>
            </p:blipFill>
            <p:spPr>
              <a:xfrm>
                <a:off x="1724040" y="5473800"/>
                <a:ext cx="310500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6" name="Ink 25">
                <a:extLst>
                  <a:ext uri="{FF2B5EF4-FFF2-40B4-BE49-F238E27FC236}">
                    <a16:creationId xmlns:a16="http://schemas.microsoft.com/office/drawing/2014/main" id="{E3AF5790-B08D-447E-A90E-E73CF03BFD85}"/>
                  </a:ext>
                </a:extLst>
              </p14:cNvPr>
              <p14:cNvContentPartPr/>
              <p14:nvPr/>
            </p14:nvContentPartPr>
            <p14:xfrm>
              <a:off x="5016240" y="5460840"/>
              <a:ext cx="1803600" cy="51480"/>
            </p14:xfrm>
          </p:contentPart>
        </mc:Choice>
        <mc:Fallback>
          <p:pic>
            <p:nvPicPr>
              <p:cNvPr id="26" name="Ink 25">
                <a:extLst>
                  <a:ext uri="{FF2B5EF4-FFF2-40B4-BE49-F238E27FC236}">
                    <a16:creationId xmlns:a16="http://schemas.microsoft.com/office/drawing/2014/main" id="{E3AF5790-B08D-447E-A90E-E73CF03BFD85}"/>
                  </a:ext>
                </a:extLst>
              </p:cNvPr>
              <p:cNvPicPr/>
              <p:nvPr/>
            </p:nvPicPr>
            <p:blipFill>
              <a:blip r:embed="rId47"/>
              <a:stretch>
                <a:fillRect/>
              </a:stretch>
            </p:blipFill>
            <p:spPr>
              <a:xfrm>
                <a:off x="5000400" y="5397480"/>
                <a:ext cx="183492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7" name="Ink 26">
                <a:extLst>
                  <a:ext uri="{FF2B5EF4-FFF2-40B4-BE49-F238E27FC236}">
                    <a16:creationId xmlns:a16="http://schemas.microsoft.com/office/drawing/2014/main" id="{F1644FEE-3EE0-42B8-9585-D403B938C896}"/>
                  </a:ext>
                </a:extLst>
              </p14:cNvPr>
              <p14:cNvContentPartPr/>
              <p14:nvPr/>
            </p14:nvContentPartPr>
            <p14:xfrm>
              <a:off x="6946560" y="5505480"/>
              <a:ext cx="2559240" cy="19440"/>
            </p14:xfrm>
          </p:contentPart>
        </mc:Choice>
        <mc:Fallback>
          <p:pic>
            <p:nvPicPr>
              <p:cNvPr id="27" name="Ink 26">
                <a:extLst>
                  <a:ext uri="{FF2B5EF4-FFF2-40B4-BE49-F238E27FC236}">
                    <a16:creationId xmlns:a16="http://schemas.microsoft.com/office/drawing/2014/main" id="{F1644FEE-3EE0-42B8-9585-D403B938C896}"/>
                  </a:ext>
                </a:extLst>
              </p:cNvPr>
              <p:cNvPicPr/>
              <p:nvPr/>
            </p:nvPicPr>
            <p:blipFill>
              <a:blip r:embed="rId49"/>
              <a:stretch>
                <a:fillRect/>
              </a:stretch>
            </p:blipFill>
            <p:spPr>
              <a:xfrm>
                <a:off x="6930720" y="5442120"/>
                <a:ext cx="259056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8" name="Ink 27">
                <a:extLst>
                  <a:ext uri="{FF2B5EF4-FFF2-40B4-BE49-F238E27FC236}">
                    <a16:creationId xmlns:a16="http://schemas.microsoft.com/office/drawing/2014/main" id="{8C814D58-B8CC-4949-A150-EEDB8665D8E3}"/>
                  </a:ext>
                </a:extLst>
              </p14:cNvPr>
              <p14:cNvContentPartPr/>
              <p14:nvPr/>
            </p14:nvContentPartPr>
            <p14:xfrm>
              <a:off x="501480" y="5784840"/>
              <a:ext cx="1175040" cy="25920"/>
            </p14:xfrm>
          </p:contentPart>
        </mc:Choice>
        <mc:Fallback>
          <p:pic>
            <p:nvPicPr>
              <p:cNvPr id="28" name="Ink 27">
                <a:extLst>
                  <a:ext uri="{FF2B5EF4-FFF2-40B4-BE49-F238E27FC236}">
                    <a16:creationId xmlns:a16="http://schemas.microsoft.com/office/drawing/2014/main" id="{8C814D58-B8CC-4949-A150-EEDB8665D8E3}"/>
                  </a:ext>
                </a:extLst>
              </p:cNvPr>
              <p:cNvPicPr/>
              <p:nvPr/>
            </p:nvPicPr>
            <p:blipFill>
              <a:blip r:embed="rId51"/>
              <a:stretch>
                <a:fillRect/>
              </a:stretch>
            </p:blipFill>
            <p:spPr>
              <a:xfrm>
                <a:off x="485640" y="5721480"/>
                <a:ext cx="120636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9" name="Ink 28">
                <a:extLst>
                  <a:ext uri="{FF2B5EF4-FFF2-40B4-BE49-F238E27FC236}">
                    <a16:creationId xmlns:a16="http://schemas.microsoft.com/office/drawing/2014/main" id="{FEBCCA0D-FB91-4727-A167-B500D50D9A4C}"/>
                  </a:ext>
                </a:extLst>
              </p14:cNvPr>
              <p14:cNvContentPartPr/>
              <p14:nvPr/>
            </p14:nvContentPartPr>
            <p14:xfrm>
              <a:off x="1955880" y="5784840"/>
              <a:ext cx="1346400" cy="25920"/>
            </p14:xfrm>
          </p:contentPart>
        </mc:Choice>
        <mc:Fallback>
          <p:pic>
            <p:nvPicPr>
              <p:cNvPr id="29" name="Ink 28">
                <a:extLst>
                  <a:ext uri="{FF2B5EF4-FFF2-40B4-BE49-F238E27FC236}">
                    <a16:creationId xmlns:a16="http://schemas.microsoft.com/office/drawing/2014/main" id="{FEBCCA0D-FB91-4727-A167-B500D50D9A4C}"/>
                  </a:ext>
                </a:extLst>
              </p:cNvPr>
              <p:cNvPicPr/>
              <p:nvPr/>
            </p:nvPicPr>
            <p:blipFill>
              <a:blip r:embed="rId53"/>
              <a:stretch>
                <a:fillRect/>
              </a:stretch>
            </p:blipFill>
            <p:spPr>
              <a:xfrm>
                <a:off x="1940040" y="5721480"/>
                <a:ext cx="137772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0" name="Ink 29">
                <a:extLst>
                  <a:ext uri="{FF2B5EF4-FFF2-40B4-BE49-F238E27FC236}">
                    <a16:creationId xmlns:a16="http://schemas.microsoft.com/office/drawing/2014/main" id="{9D8A25BE-5F92-40B4-B82F-6FA00C2F1162}"/>
                  </a:ext>
                </a:extLst>
              </p14:cNvPr>
              <p14:cNvContentPartPr/>
              <p14:nvPr/>
            </p14:nvContentPartPr>
            <p14:xfrm>
              <a:off x="3873240" y="5823000"/>
              <a:ext cx="1594080" cy="12960"/>
            </p14:xfrm>
          </p:contentPart>
        </mc:Choice>
        <mc:Fallback>
          <p:pic>
            <p:nvPicPr>
              <p:cNvPr id="30" name="Ink 29">
                <a:extLst>
                  <a:ext uri="{FF2B5EF4-FFF2-40B4-BE49-F238E27FC236}">
                    <a16:creationId xmlns:a16="http://schemas.microsoft.com/office/drawing/2014/main" id="{9D8A25BE-5F92-40B4-B82F-6FA00C2F1162}"/>
                  </a:ext>
                </a:extLst>
              </p:cNvPr>
              <p:cNvPicPr/>
              <p:nvPr/>
            </p:nvPicPr>
            <p:blipFill>
              <a:blip r:embed="rId55"/>
              <a:stretch>
                <a:fillRect/>
              </a:stretch>
            </p:blipFill>
            <p:spPr>
              <a:xfrm>
                <a:off x="3857400" y="5759640"/>
                <a:ext cx="162540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1" name="Ink 30">
                <a:extLst>
                  <a:ext uri="{FF2B5EF4-FFF2-40B4-BE49-F238E27FC236}">
                    <a16:creationId xmlns:a16="http://schemas.microsoft.com/office/drawing/2014/main" id="{6EA090A1-BD02-4F07-B410-C174F8B72B25}"/>
                  </a:ext>
                </a:extLst>
              </p14:cNvPr>
              <p14:cNvContentPartPr/>
              <p14:nvPr/>
            </p14:nvContentPartPr>
            <p14:xfrm>
              <a:off x="5956200" y="5816520"/>
              <a:ext cx="1422360" cy="6840"/>
            </p14:xfrm>
          </p:contentPart>
        </mc:Choice>
        <mc:Fallback>
          <p:pic>
            <p:nvPicPr>
              <p:cNvPr id="31" name="Ink 30">
                <a:extLst>
                  <a:ext uri="{FF2B5EF4-FFF2-40B4-BE49-F238E27FC236}">
                    <a16:creationId xmlns:a16="http://schemas.microsoft.com/office/drawing/2014/main" id="{6EA090A1-BD02-4F07-B410-C174F8B72B25}"/>
                  </a:ext>
                </a:extLst>
              </p:cNvPr>
              <p:cNvPicPr/>
              <p:nvPr/>
            </p:nvPicPr>
            <p:blipFill>
              <a:blip r:embed="rId57"/>
              <a:stretch>
                <a:fillRect/>
              </a:stretch>
            </p:blipFill>
            <p:spPr>
              <a:xfrm>
                <a:off x="5940360" y="5753160"/>
                <a:ext cx="145368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2" name="Ink 31">
                <a:extLst>
                  <a:ext uri="{FF2B5EF4-FFF2-40B4-BE49-F238E27FC236}">
                    <a16:creationId xmlns:a16="http://schemas.microsoft.com/office/drawing/2014/main" id="{FFB8E213-7885-4937-B2DC-E19250A13D92}"/>
                  </a:ext>
                </a:extLst>
              </p14:cNvPr>
              <p14:cNvContentPartPr/>
              <p14:nvPr/>
            </p14:nvContentPartPr>
            <p14:xfrm>
              <a:off x="7562520" y="5778360"/>
              <a:ext cx="813240" cy="360"/>
            </p14:xfrm>
          </p:contentPart>
        </mc:Choice>
        <mc:Fallback>
          <p:pic>
            <p:nvPicPr>
              <p:cNvPr id="32" name="Ink 31">
                <a:extLst>
                  <a:ext uri="{FF2B5EF4-FFF2-40B4-BE49-F238E27FC236}">
                    <a16:creationId xmlns:a16="http://schemas.microsoft.com/office/drawing/2014/main" id="{FFB8E213-7885-4937-B2DC-E19250A13D92}"/>
                  </a:ext>
                </a:extLst>
              </p:cNvPr>
              <p:cNvPicPr/>
              <p:nvPr/>
            </p:nvPicPr>
            <p:blipFill>
              <a:blip r:embed="rId59"/>
              <a:stretch>
                <a:fillRect/>
              </a:stretch>
            </p:blipFill>
            <p:spPr>
              <a:xfrm>
                <a:off x="7546680" y="5715000"/>
                <a:ext cx="84456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3" name="Ink 32">
                <a:extLst>
                  <a:ext uri="{FF2B5EF4-FFF2-40B4-BE49-F238E27FC236}">
                    <a16:creationId xmlns:a16="http://schemas.microsoft.com/office/drawing/2014/main" id="{320CF01F-DBEF-49D7-83CF-13088C7FD467}"/>
                  </a:ext>
                </a:extLst>
              </p14:cNvPr>
              <p14:cNvContentPartPr/>
              <p14:nvPr/>
            </p14:nvContentPartPr>
            <p14:xfrm>
              <a:off x="8699040" y="5778360"/>
              <a:ext cx="2610000" cy="19440"/>
            </p14:xfrm>
          </p:contentPart>
        </mc:Choice>
        <mc:Fallback>
          <p:pic>
            <p:nvPicPr>
              <p:cNvPr id="33" name="Ink 32">
                <a:extLst>
                  <a:ext uri="{FF2B5EF4-FFF2-40B4-BE49-F238E27FC236}">
                    <a16:creationId xmlns:a16="http://schemas.microsoft.com/office/drawing/2014/main" id="{320CF01F-DBEF-49D7-83CF-13088C7FD467}"/>
                  </a:ext>
                </a:extLst>
              </p:cNvPr>
              <p:cNvPicPr/>
              <p:nvPr/>
            </p:nvPicPr>
            <p:blipFill>
              <a:blip r:embed="rId61"/>
              <a:stretch>
                <a:fillRect/>
              </a:stretch>
            </p:blipFill>
            <p:spPr>
              <a:xfrm>
                <a:off x="8683200" y="5715000"/>
                <a:ext cx="264132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4" name="Ink 33">
                <a:extLst>
                  <a:ext uri="{FF2B5EF4-FFF2-40B4-BE49-F238E27FC236}">
                    <a16:creationId xmlns:a16="http://schemas.microsoft.com/office/drawing/2014/main" id="{38BAC994-8F92-4EB6-BF81-C99F180D2CDE}"/>
                  </a:ext>
                </a:extLst>
              </p14:cNvPr>
              <p14:cNvContentPartPr/>
              <p14:nvPr/>
            </p14:nvContentPartPr>
            <p14:xfrm>
              <a:off x="488880" y="6076800"/>
              <a:ext cx="419400" cy="360"/>
            </p14:xfrm>
          </p:contentPart>
        </mc:Choice>
        <mc:Fallback>
          <p:pic>
            <p:nvPicPr>
              <p:cNvPr id="34" name="Ink 33">
                <a:extLst>
                  <a:ext uri="{FF2B5EF4-FFF2-40B4-BE49-F238E27FC236}">
                    <a16:creationId xmlns:a16="http://schemas.microsoft.com/office/drawing/2014/main" id="{38BAC994-8F92-4EB6-BF81-C99F180D2CDE}"/>
                  </a:ext>
                </a:extLst>
              </p:cNvPr>
              <p:cNvPicPr/>
              <p:nvPr/>
            </p:nvPicPr>
            <p:blipFill>
              <a:blip r:embed="rId63"/>
              <a:stretch>
                <a:fillRect/>
              </a:stretch>
            </p:blipFill>
            <p:spPr>
              <a:xfrm>
                <a:off x="473040" y="6013440"/>
                <a:ext cx="45072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5" name="Ink 34">
                <a:extLst>
                  <a:ext uri="{FF2B5EF4-FFF2-40B4-BE49-F238E27FC236}">
                    <a16:creationId xmlns:a16="http://schemas.microsoft.com/office/drawing/2014/main" id="{E9046947-5245-4727-9FCE-B56CF6C00505}"/>
                  </a:ext>
                </a:extLst>
              </p14:cNvPr>
              <p14:cNvContentPartPr/>
              <p14:nvPr/>
            </p14:nvContentPartPr>
            <p14:xfrm>
              <a:off x="1219320" y="6045120"/>
              <a:ext cx="4724280" cy="76680"/>
            </p14:xfrm>
          </p:contentPart>
        </mc:Choice>
        <mc:Fallback>
          <p:pic>
            <p:nvPicPr>
              <p:cNvPr id="35" name="Ink 34">
                <a:extLst>
                  <a:ext uri="{FF2B5EF4-FFF2-40B4-BE49-F238E27FC236}">
                    <a16:creationId xmlns:a16="http://schemas.microsoft.com/office/drawing/2014/main" id="{E9046947-5245-4727-9FCE-B56CF6C00505}"/>
                  </a:ext>
                </a:extLst>
              </p:cNvPr>
              <p:cNvPicPr/>
              <p:nvPr/>
            </p:nvPicPr>
            <p:blipFill>
              <a:blip r:embed="rId65"/>
              <a:stretch>
                <a:fillRect/>
              </a:stretch>
            </p:blipFill>
            <p:spPr>
              <a:xfrm>
                <a:off x="1203480" y="5981760"/>
                <a:ext cx="475560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6" name="Ink 35">
                <a:extLst>
                  <a:ext uri="{FF2B5EF4-FFF2-40B4-BE49-F238E27FC236}">
                    <a16:creationId xmlns:a16="http://schemas.microsoft.com/office/drawing/2014/main" id="{18BD9C26-23ED-440C-8786-65DD06CA2EAC}"/>
                  </a:ext>
                </a:extLst>
              </p14:cNvPr>
              <p14:cNvContentPartPr/>
              <p14:nvPr/>
            </p14:nvContentPartPr>
            <p14:xfrm>
              <a:off x="5702040" y="6039000"/>
              <a:ext cx="2368800" cy="38160"/>
            </p14:xfrm>
          </p:contentPart>
        </mc:Choice>
        <mc:Fallback>
          <p:pic>
            <p:nvPicPr>
              <p:cNvPr id="36" name="Ink 35">
                <a:extLst>
                  <a:ext uri="{FF2B5EF4-FFF2-40B4-BE49-F238E27FC236}">
                    <a16:creationId xmlns:a16="http://schemas.microsoft.com/office/drawing/2014/main" id="{18BD9C26-23ED-440C-8786-65DD06CA2EAC}"/>
                  </a:ext>
                </a:extLst>
              </p:cNvPr>
              <p:cNvPicPr/>
              <p:nvPr/>
            </p:nvPicPr>
            <p:blipFill>
              <a:blip r:embed="rId67"/>
              <a:stretch>
                <a:fillRect/>
              </a:stretch>
            </p:blipFill>
            <p:spPr>
              <a:xfrm>
                <a:off x="5686200" y="5975640"/>
                <a:ext cx="240012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7" name="Ink 36">
                <a:extLst>
                  <a:ext uri="{FF2B5EF4-FFF2-40B4-BE49-F238E27FC236}">
                    <a16:creationId xmlns:a16="http://schemas.microsoft.com/office/drawing/2014/main" id="{EB6119EA-0249-4A4E-BA70-47658422EAAD}"/>
                  </a:ext>
                </a:extLst>
              </p14:cNvPr>
              <p14:cNvContentPartPr/>
              <p14:nvPr/>
            </p14:nvContentPartPr>
            <p14:xfrm>
              <a:off x="8489520" y="6064200"/>
              <a:ext cx="2337120" cy="12960"/>
            </p14:xfrm>
          </p:contentPart>
        </mc:Choice>
        <mc:Fallback>
          <p:pic>
            <p:nvPicPr>
              <p:cNvPr id="37" name="Ink 36">
                <a:extLst>
                  <a:ext uri="{FF2B5EF4-FFF2-40B4-BE49-F238E27FC236}">
                    <a16:creationId xmlns:a16="http://schemas.microsoft.com/office/drawing/2014/main" id="{EB6119EA-0249-4A4E-BA70-47658422EAAD}"/>
                  </a:ext>
                </a:extLst>
              </p:cNvPr>
              <p:cNvPicPr/>
              <p:nvPr/>
            </p:nvPicPr>
            <p:blipFill>
              <a:blip r:embed="rId69"/>
              <a:stretch>
                <a:fillRect/>
              </a:stretch>
            </p:blipFill>
            <p:spPr>
              <a:xfrm>
                <a:off x="8473680" y="6000840"/>
                <a:ext cx="2368440" cy="139680"/>
              </a:xfrm>
              <a:prstGeom prst="rect">
                <a:avLst/>
              </a:prstGeom>
            </p:spPr>
          </p:pic>
        </mc:Fallback>
      </mc:AlternateContent>
    </p:spTree>
    <p:extLst>
      <p:ext uri="{BB962C8B-B14F-4D97-AF65-F5344CB8AC3E}">
        <p14:creationId xmlns:p14="http://schemas.microsoft.com/office/powerpoint/2010/main" val="170501621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SQLM ( SQL Monitor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id="{C3D67074-ABBF-4F1F-8F04-07B7C002C1DF}"/>
              </a:ext>
            </a:extLst>
          </p:cNvPr>
          <p:cNvSpPr txBox="1"/>
          <p:nvPr/>
        </p:nvSpPr>
        <p:spPr>
          <a:xfrm>
            <a:off x="405780" y="934720"/>
            <a:ext cx="11173604"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This is a tool developed by SAP and available since NW 7.4 in all systems to monitor SQL statement performance in terms of DB Time, avg. time taken per request, DB Records, Iterations, over all consumption.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This is the recommended tool to be used in ABAP On HANA systems (production) w/o affecting performance.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chemeClr val="bg1"/>
                </a:solidFill>
                <a:effectLst/>
                <a:uLnTx/>
                <a:uFillTx/>
                <a:latin typeface="Calibri"/>
              </a:rPr>
              <a:t>Most expensive request entry point (Transaction, BG Job, Program, Report) In terms </a:t>
            </a:r>
            <a:r>
              <a:rPr lang="en-US" sz="1800" dirty="0">
                <a:solidFill>
                  <a:schemeClr val="bg1"/>
                </a:solidFill>
                <a:latin typeface="Calibri"/>
              </a:rPr>
              <a:t>of DB Time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chemeClr val="bg1"/>
                </a:solidFill>
                <a:effectLst/>
                <a:uLnTx/>
                <a:uFillTx/>
                <a:latin typeface="Calibri"/>
              </a:rPr>
              <a:t>In these entry points itself, which SQL Query Dominates the SQL Profile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1800" dirty="0">
                <a:solidFill>
                  <a:schemeClr val="bg1"/>
                </a:solidFill>
                <a:latin typeface="Calibri"/>
              </a:rPr>
              <a:t>Most Expensive or Used Query in Whole System</a:t>
            </a:r>
            <a:endParaRPr kumimoji="0" lang="en-US" sz="1800" b="0" i="0" u="none" strike="noStrike" kern="1200" cap="none" spc="0" normalizeH="0" baseline="0" noProof="0" dirty="0">
              <a:ln>
                <a:noFill/>
              </a:ln>
              <a:solidFill>
                <a:schemeClr val="bg1"/>
              </a:solidFill>
              <a:effectLst/>
              <a:uLnTx/>
              <a:uFillTx/>
              <a:latin typeface="Calibri"/>
            </a:endParaRPr>
          </a:p>
        </p:txBody>
      </p:sp>
      <p:pic>
        <p:nvPicPr>
          <p:cNvPr id="7" name="Picture 4"/>
          <p:cNvPicPr>
            <a:picLocks noChangeAspect="1" noChangeArrowheads="1"/>
          </p:cNvPicPr>
          <p:nvPr/>
        </p:nvPicPr>
        <p:blipFill rotWithShape="1">
          <a:blip r:embed="rId3"/>
          <a:srcRect b="25238"/>
          <a:stretch/>
        </p:blipFill>
        <p:spPr bwMode="gray">
          <a:xfrm>
            <a:off x="1345972" y="2859605"/>
            <a:ext cx="7992483" cy="3547613"/>
          </a:xfrm>
          <a:prstGeom prst="rect">
            <a:avLst/>
          </a:prstGeom>
          <a:ln>
            <a:noFill/>
          </a:ln>
          <a:effectLst/>
        </p:spPr>
      </p:pic>
      <p:sp>
        <p:nvSpPr>
          <p:cNvPr id="8"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DB8F5A00-F585-49C2-8234-CDFE223BB2F9}"/>
                  </a:ext>
                </a:extLst>
              </p14:cNvPr>
              <p14:cNvContentPartPr/>
              <p14:nvPr/>
            </p14:nvContentPartPr>
            <p14:xfrm>
              <a:off x="1333440" y="1359000"/>
              <a:ext cx="711360" cy="19440"/>
            </p14:xfrm>
          </p:contentPart>
        </mc:Choice>
        <mc:Fallback>
          <p:pic>
            <p:nvPicPr>
              <p:cNvPr id="2" name="Ink 1">
                <a:extLst>
                  <a:ext uri="{FF2B5EF4-FFF2-40B4-BE49-F238E27FC236}">
                    <a16:creationId xmlns:a16="http://schemas.microsoft.com/office/drawing/2014/main" id="{DB8F5A00-F585-49C2-8234-CDFE223BB2F9}"/>
                  </a:ext>
                </a:extLst>
              </p:cNvPr>
              <p:cNvPicPr/>
              <p:nvPr/>
            </p:nvPicPr>
            <p:blipFill>
              <a:blip r:embed="rId5"/>
              <a:stretch>
                <a:fillRect/>
              </a:stretch>
            </p:blipFill>
            <p:spPr>
              <a:xfrm>
                <a:off x="1317600" y="1295640"/>
                <a:ext cx="74268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49AB9DB6-A14E-4B56-A6C0-0526574B3C06}"/>
                  </a:ext>
                </a:extLst>
              </p14:cNvPr>
              <p14:cNvContentPartPr/>
              <p14:nvPr/>
            </p14:nvContentPartPr>
            <p14:xfrm>
              <a:off x="2330280" y="1403280"/>
              <a:ext cx="2419560" cy="45000"/>
            </p14:xfrm>
          </p:contentPart>
        </mc:Choice>
        <mc:Fallback>
          <p:pic>
            <p:nvPicPr>
              <p:cNvPr id="3" name="Ink 2">
                <a:extLst>
                  <a:ext uri="{FF2B5EF4-FFF2-40B4-BE49-F238E27FC236}">
                    <a16:creationId xmlns:a16="http://schemas.microsoft.com/office/drawing/2014/main" id="{49AB9DB6-A14E-4B56-A6C0-0526574B3C06}"/>
                  </a:ext>
                </a:extLst>
              </p:cNvPr>
              <p:cNvPicPr/>
              <p:nvPr/>
            </p:nvPicPr>
            <p:blipFill>
              <a:blip r:embed="rId7"/>
              <a:stretch>
                <a:fillRect/>
              </a:stretch>
            </p:blipFill>
            <p:spPr>
              <a:xfrm>
                <a:off x="2314440" y="1339920"/>
                <a:ext cx="245088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 name="Ink 3">
                <a:extLst>
                  <a:ext uri="{FF2B5EF4-FFF2-40B4-BE49-F238E27FC236}">
                    <a16:creationId xmlns:a16="http://schemas.microsoft.com/office/drawing/2014/main" id="{DB53B94F-D11D-4C74-B0CC-9E1400161967}"/>
                  </a:ext>
                </a:extLst>
              </p14:cNvPr>
              <p14:cNvContentPartPr/>
              <p14:nvPr/>
            </p14:nvContentPartPr>
            <p14:xfrm>
              <a:off x="4946400" y="1403280"/>
              <a:ext cx="908280" cy="360"/>
            </p14:xfrm>
          </p:contentPart>
        </mc:Choice>
        <mc:Fallback>
          <p:pic>
            <p:nvPicPr>
              <p:cNvPr id="4" name="Ink 3">
                <a:extLst>
                  <a:ext uri="{FF2B5EF4-FFF2-40B4-BE49-F238E27FC236}">
                    <a16:creationId xmlns:a16="http://schemas.microsoft.com/office/drawing/2014/main" id="{DB53B94F-D11D-4C74-B0CC-9E1400161967}"/>
                  </a:ext>
                </a:extLst>
              </p:cNvPr>
              <p:cNvPicPr/>
              <p:nvPr/>
            </p:nvPicPr>
            <p:blipFill>
              <a:blip r:embed="rId9"/>
              <a:stretch>
                <a:fillRect/>
              </a:stretch>
            </p:blipFill>
            <p:spPr>
              <a:xfrm>
                <a:off x="4930560" y="1339920"/>
                <a:ext cx="93960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 name="Ink 4">
                <a:extLst>
                  <a:ext uri="{FF2B5EF4-FFF2-40B4-BE49-F238E27FC236}">
                    <a16:creationId xmlns:a16="http://schemas.microsoft.com/office/drawing/2014/main" id="{5E3C3376-E7FC-4D31-AE95-692BF623B0E1}"/>
                  </a:ext>
                </a:extLst>
              </p14:cNvPr>
              <p14:cNvContentPartPr/>
              <p14:nvPr/>
            </p14:nvContentPartPr>
            <p14:xfrm>
              <a:off x="6114960" y="1397160"/>
              <a:ext cx="749520" cy="12960"/>
            </p14:xfrm>
          </p:contentPart>
        </mc:Choice>
        <mc:Fallback>
          <p:pic>
            <p:nvPicPr>
              <p:cNvPr id="5" name="Ink 4">
                <a:extLst>
                  <a:ext uri="{FF2B5EF4-FFF2-40B4-BE49-F238E27FC236}">
                    <a16:creationId xmlns:a16="http://schemas.microsoft.com/office/drawing/2014/main" id="{5E3C3376-E7FC-4D31-AE95-692BF623B0E1}"/>
                  </a:ext>
                </a:extLst>
              </p:cNvPr>
              <p:cNvPicPr/>
              <p:nvPr/>
            </p:nvPicPr>
            <p:blipFill>
              <a:blip r:embed="rId11"/>
              <a:stretch>
                <a:fillRect/>
              </a:stretch>
            </p:blipFill>
            <p:spPr>
              <a:xfrm>
                <a:off x="6099120" y="1333800"/>
                <a:ext cx="78084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Ink 8">
                <a:extLst>
                  <a:ext uri="{FF2B5EF4-FFF2-40B4-BE49-F238E27FC236}">
                    <a16:creationId xmlns:a16="http://schemas.microsoft.com/office/drawing/2014/main" id="{E1E661F1-6FC8-4BF4-BB0F-7027A9BDA65C}"/>
                  </a:ext>
                </a:extLst>
              </p14:cNvPr>
              <p14:cNvContentPartPr/>
              <p14:nvPr/>
            </p14:nvContentPartPr>
            <p14:xfrm>
              <a:off x="7137000" y="1403280"/>
              <a:ext cx="1879920" cy="6840"/>
            </p14:xfrm>
          </p:contentPart>
        </mc:Choice>
        <mc:Fallback>
          <p:pic>
            <p:nvPicPr>
              <p:cNvPr id="9" name="Ink 8">
                <a:extLst>
                  <a:ext uri="{FF2B5EF4-FFF2-40B4-BE49-F238E27FC236}">
                    <a16:creationId xmlns:a16="http://schemas.microsoft.com/office/drawing/2014/main" id="{E1E661F1-6FC8-4BF4-BB0F-7027A9BDA65C}"/>
                  </a:ext>
                </a:extLst>
              </p:cNvPr>
              <p:cNvPicPr/>
              <p:nvPr/>
            </p:nvPicPr>
            <p:blipFill>
              <a:blip r:embed="rId13"/>
              <a:stretch>
                <a:fillRect/>
              </a:stretch>
            </p:blipFill>
            <p:spPr>
              <a:xfrm>
                <a:off x="7121160" y="1339920"/>
                <a:ext cx="191124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 name="Ink 9">
                <a:extLst>
                  <a:ext uri="{FF2B5EF4-FFF2-40B4-BE49-F238E27FC236}">
                    <a16:creationId xmlns:a16="http://schemas.microsoft.com/office/drawing/2014/main" id="{3A8A5FB5-3991-4896-BF96-7719BB75C5C2}"/>
                  </a:ext>
                </a:extLst>
              </p14:cNvPr>
              <p14:cNvContentPartPr/>
              <p14:nvPr/>
            </p14:nvContentPartPr>
            <p14:xfrm>
              <a:off x="1092240" y="1644480"/>
              <a:ext cx="1511640" cy="32400"/>
            </p14:xfrm>
          </p:contentPart>
        </mc:Choice>
        <mc:Fallback>
          <p:pic>
            <p:nvPicPr>
              <p:cNvPr id="10" name="Ink 9">
                <a:extLst>
                  <a:ext uri="{FF2B5EF4-FFF2-40B4-BE49-F238E27FC236}">
                    <a16:creationId xmlns:a16="http://schemas.microsoft.com/office/drawing/2014/main" id="{3A8A5FB5-3991-4896-BF96-7719BB75C5C2}"/>
                  </a:ext>
                </a:extLst>
              </p:cNvPr>
              <p:cNvPicPr/>
              <p:nvPr/>
            </p:nvPicPr>
            <p:blipFill>
              <a:blip r:embed="rId15"/>
              <a:stretch>
                <a:fillRect/>
              </a:stretch>
            </p:blipFill>
            <p:spPr>
              <a:xfrm>
                <a:off x="1076400" y="1581120"/>
                <a:ext cx="154296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2" name="Ink 11">
                <a:extLst>
                  <a:ext uri="{FF2B5EF4-FFF2-40B4-BE49-F238E27FC236}">
                    <a16:creationId xmlns:a16="http://schemas.microsoft.com/office/drawing/2014/main" id="{0AC32CDB-105B-45B6-AA47-464A52D5F5F0}"/>
                  </a:ext>
                </a:extLst>
              </p14:cNvPr>
              <p14:cNvContentPartPr/>
              <p14:nvPr/>
            </p14:nvContentPartPr>
            <p14:xfrm>
              <a:off x="3340080" y="1670040"/>
              <a:ext cx="1346400" cy="6840"/>
            </p14:xfrm>
          </p:contentPart>
        </mc:Choice>
        <mc:Fallback>
          <p:pic>
            <p:nvPicPr>
              <p:cNvPr id="12" name="Ink 11">
                <a:extLst>
                  <a:ext uri="{FF2B5EF4-FFF2-40B4-BE49-F238E27FC236}">
                    <a16:creationId xmlns:a16="http://schemas.microsoft.com/office/drawing/2014/main" id="{0AC32CDB-105B-45B6-AA47-464A52D5F5F0}"/>
                  </a:ext>
                </a:extLst>
              </p:cNvPr>
              <p:cNvPicPr/>
              <p:nvPr/>
            </p:nvPicPr>
            <p:blipFill>
              <a:blip r:embed="rId17"/>
              <a:stretch>
                <a:fillRect/>
              </a:stretch>
            </p:blipFill>
            <p:spPr>
              <a:xfrm>
                <a:off x="3324240" y="1606680"/>
                <a:ext cx="137772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3" name="Ink 12">
                <a:extLst>
                  <a:ext uri="{FF2B5EF4-FFF2-40B4-BE49-F238E27FC236}">
                    <a16:creationId xmlns:a16="http://schemas.microsoft.com/office/drawing/2014/main" id="{852259E6-0094-4F15-A312-11FFB4D15537}"/>
                  </a:ext>
                </a:extLst>
              </p14:cNvPr>
              <p14:cNvContentPartPr/>
              <p14:nvPr/>
            </p14:nvContentPartPr>
            <p14:xfrm>
              <a:off x="4914720" y="1619280"/>
              <a:ext cx="933840" cy="32040"/>
            </p14:xfrm>
          </p:contentPart>
        </mc:Choice>
        <mc:Fallback>
          <p:pic>
            <p:nvPicPr>
              <p:cNvPr id="13" name="Ink 12">
                <a:extLst>
                  <a:ext uri="{FF2B5EF4-FFF2-40B4-BE49-F238E27FC236}">
                    <a16:creationId xmlns:a16="http://schemas.microsoft.com/office/drawing/2014/main" id="{852259E6-0094-4F15-A312-11FFB4D15537}"/>
                  </a:ext>
                </a:extLst>
              </p:cNvPr>
              <p:cNvPicPr/>
              <p:nvPr/>
            </p:nvPicPr>
            <p:blipFill>
              <a:blip r:embed="rId19"/>
              <a:stretch>
                <a:fillRect/>
              </a:stretch>
            </p:blipFill>
            <p:spPr>
              <a:xfrm>
                <a:off x="4898880" y="1555920"/>
                <a:ext cx="96516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4" name="Ink 13">
                <a:extLst>
                  <a:ext uri="{FF2B5EF4-FFF2-40B4-BE49-F238E27FC236}">
                    <a16:creationId xmlns:a16="http://schemas.microsoft.com/office/drawing/2014/main" id="{C2730F90-748F-43C4-9464-E07916001436}"/>
                  </a:ext>
                </a:extLst>
              </p14:cNvPr>
              <p14:cNvContentPartPr/>
              <p14:nvPr/>
            </p14:nvContentPartPr>
            <p14:xfrm>
              <a:off x="6940080" y="1657440"/>
              <a:ext cx="1035360" cy="38520"/>
            </p14:xfrm>
          </p:contentPart>
        </mc:Choice>
        <mc:Fallback>
          <p:pic>
            <p:nvPicPr>
              <p:cNvPr id="14" name="Ink 13">
                <a:extLst>
                  <a:ext uri="{FF2B5EF4-FFF2-40B4-BE49-F238E27FC236}">
                    <a16:creationId xmlns:a16="http://schemas.microsoft.com/office/drawing/2014/main" id="{C2730F90-748F-43C4-9464-E07916001436}"/>
                  </a:ext>
                </a:extLst>
              </p:cNvPr>
              <p:cNvPicPr/>
              <p:nvPr/>
            </p:nvPicPr>
            <p:blipFill>
              <a:blip r:embed="rId21"/>
              <a:stretch>
                <a:fillRect/>
              </a:stretch>
            </p:blipFill>
            <p:spPr>
              <a:xfrm>
                <a:off x="6924240" y="1594080"/>
                <a:ext cx="106668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5" name="Ink 14">
                <a:extLst>
                  <a:ext uri="{FF2B5EF4-FFF2-40B4-BE49-F238E27FC236}">
                    <a16:creationId xmlns:a16="http://schemas.microsoft.com/office/drawing/2014/main" id="{BC0A7B39-7629-40A1-B894-EB7848249E20}"/>
                  </a:ext>
                </a:extLst>
              </p14:cNvPr>
              <p14:cNvContentPartPr/>
              <p14:nvPr/>
            </p14:nvContentPartPr>
            <p14:xfrm>
              <a:off x="8108640" y="1689120"/>
              <a:ext cx="2438640" cy="25560"/>
            </p14:xfrm>
          </p:contentPart>
        </mc:Choice>
        <mc:Fallback>
          <p:pic>
            <p:nvPicPr>
              <p:cNvPr id="15" name="Ink 14">
                <a:extLst>
                  <a:ext uri="{FF2B5EF4-FFF2-40B4-BE49-F238E27FC236}">
                    <a16:creationId xmlns:a16="http://schemas.microsoft.com/office/drawing/2014/main" id="{BC0A7B39-7629-40A1-B894-EB7848249E20}"/>
                  </a:ext>
                </a:extLst>
              </p:cNvPr>
              <p:cNvPicPr/>
              <p:nvPr/>
            </p:nvPicPr>
            <p:blipFill>
              <a:blip r:embed="rId23"/>
              <a:stretch>
                <a:fillRect/>
              </a:stretch>
            </p:blipFill>
            <p:spPr>
              <a:xfrm>
                <a:off x="8092800" y="1625760"/>
                <a:ext cx="246996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6" name="Ink 15">
                <a:extLst>
                  <a:ext uri="{FF2B5EF4-FFF2-40B4-BE49-F238E27FC236}">
                    <a16:creationId xmlns:a16="http://schemas.microsoft.com/office/drawing/2014/main" id="{6054FDAC-0D3C-4453-B596-5B3B105D5266}"/>
                  </a:ext>
                </a:extLst>
              </p14:cNvPr>
              <p14:cNvContentPartPr/>
              <p14:nvPr/>
            </p14:nvContentPartPr>
            <p14:xfrm>
              <a:off x="812880" y="1942920"/>
              <a:ext cx="3264120" cy="51480"/>
            </p14:xfrm>
          </p:contentPart>
        </mc:Choice>
        <mc:Fallback>
          <p:pic>
            <p:nvPicPr>
              <p:cNvPr id="16" name="Ink 15">
                <a:extLst>
                  <a:ext uri="{FF2B5EF4-FFF2-40B4-BE49-F238E27FC236}">
                    <a16:creationId xmlns:a16="http://schemas.microsoft.com/office/drawing/2014/main" id="{6054FDAC-0D3C-4453-B596-5B3B105D5266}"/>
                  </a:ext>
                </a:extLst>
              </p:cNvPr>
              <p:cNvPicPr/>
              <p:nvPr/>
            </p:nvPicPr>
            <p:blipFill>
              <a:blip r:embed="rId25"/>
              <a:stretch>
                <a:fillRect/>
              </a:stretch>
            </p:blipFill>
            <p:spPr>
              <a:xfrm>
                <a:off x="797040" y="1879560"/>
                <a:ext cx="329544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7" name="Ink 16">
                <a:extLst>
                  <a:ext uri="{FF2B5EF4-FFF2-40B4-BE49-F238E27FC236}">
                    <a16:creationId xmlns:a16="http://schemas.microsoft.com/office/drawing/2014/main" id="{2946BF82-9300-475E-95BD-6BDC752C15EE}"/>
                  </a:ext>
                </a:extLst>
              </p14:cNvPr>
              <p14:cNvContentPartPr/>
              <p14:nvPr/>
            </p14:nvContentPartPr>
            <p14:xfrm>
              <a:off x="4336920" y="1936800"/>
              <a:ext cx="876600" cy="360"/>
            </p14:xfrm>
          </p:contentPart>
        </mc:Choice>
        <mc:Fallback>
          <p:pic>
            <p:nvPicPr>
              <p:cNvPr id="17" name="Ink 16">
                <a:extLst>
                  <a:ext uri="{FF2B5EF4-FFF2-40B4-BE49-F238E27FC236}">
                    <a16:creationId xmlns:a16="http://schemas.microsoft.com/office/drawing/2014/main" id="{2946BF82-9300-475E-95BD-6BDC752C15EE}"/>
                  </a:ext>
                </a:extLst>
              </p:cNvPr>
              <p:cNvPicPr/>
              <p:nvPr/>
            </p:nvPicPr>
            <p:blipFill>
              <a:blip r:embed="rId27"/>
              <a:stretch>
                <a:fillRect/>
              </a:stretch>
            </p:blipFill>
            <p:spPr>
              <a:xfrm>
                <a:off x="4321080" y="1873440"/>
                <a:ext cx="90792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8" name="Ink 17">
                <a:extLst>
                  <a:ext uri="{FF2B5EF4-FFF2-40B4-BE49-F238E27FC236}">
                    <a16:creationId xmlns:a16="http://schemas.microsoft.com/office/drawing/2014/main" id="{D0D92CCE-A31D-4E6E-BE1F-EF305BB607DE}"/>
                  </a:ext>
                </a:extLst>
              </p14:cNvPr>
              <p14:cNvContentPartPr/>
              <p14:nvPr/>
            </p14:nvContentPartPr>
            <p14:xfrm>
              <a:off x="5479920" y="1955880"/>
              <a:ext cx="667080" cy="6480"/>
            </p14:xfrm>
          </p:contentPart>
        </mc:Choice>
        <mc:Fallback>
          <p:pic>
            <p:nvPicPr>
              <p:cNvPr id="18" name="Ink 17">
                <a:extLst>
                  <a:ext uri="{FF2B5EF4-FFF2-40B4-BE49-F238E27FC236}">
                    <a16:creationId xmlns:a16="http://schemas.microsoft.com/office/drawing/2014/main" id="{D0D92CCE-A31D-4E6E-BE1F-EF305BB607DE}"/>
                  </a:ext>
                </a:extLst>
              </p:cNvPr>
              <p:cNvPicPr/>
              <p:nvPr/>
            </p:nvPicPr>
            <p:blipFill>
              <a:blip r:embed="rId29"/>
              <a:stretch>
                <a:fillRect/>
              </a:stretch>
            </p:blipFill>
            <p:spPr>
              <a:xfrm>
                <a:off x="5464080" y="1892520"/>
                <a:ext cx="69840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9" name="Ink 18">
                <a:extLst>
                  <a:ext uri="{FF2B5EF4-FFF2-40B4-BE49-F238E27FC236}">
                    <a16:creationId xmlns:a16="http://schemas.microsoft.com/office/drawing/2014/main" id="{16D6A14E-A0AC-4C93-8AA7-D58E05D68537}"/>
                  </a:ext>
                </a:extLst>
              </p14:cNvPr>
              <p14:cNvContentPartPr/>
              <p14:nvPr/>
            </p14:nvContentPartPr>
            <p14:xfrm>
              <a:off x="6260760" y="1936800"/>
              <a:ext cx="584640" cy="12960"/>
            </p14:xfrm>
          </p:contentPart>
        </mc:Choice>
        <mc:Fallback>
          <p:pic>
            <p:nvPicPr>
              <p:cNvPr id="19" name="Ink 18">
                <a:extLst>
                  <a:ext uri="{FF2B5EF4-FFF2-40B4-BE49-F238E27FC236}">
                    <a16:creationId xmlns:a16="http://schemas.microsoft.com/office/drawing/2014/main" id="{16D6A14E-A0AC-4C93-8AA7-D58E05D68537}"/>
                  </a:ext>
                </a:extLst>
              </p:cNvPr>
              <p:cNvPicPr/>
              <p:nvPr/>
            </p:nvPicPr>
            <p:blipFill>
              <a:blip r:embed="rId31"/>
              <a:stretch>
                <a:fillRect/>
              </a:stretch>
            </p:blipFill>
            <p:spPr>
              <a:xfrm>
                <a:off x="6244920" y="1873440"/>
                <a:ext cx="61596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0" name="Ink 19">
                <a:extLst>
                  <a:ext uri="{FF2B5EF4-FFF2-40B4-BE49-F238E27FC236}">
                    <a16:creationId xmlns:a16="http://schemas.microsoft.com/office/drawing/2014/main" id="{CFEE6766-D8E9-4DF7-891B-07ACB74A2683}"/>
                  </a:ext>
                </a:extLst>
              </p14:cNvPr>
              <p14:cNvContentPartPr/>
              <p14:nvPr/>
            </p14:nvContentPartPr>
            <p14:xfrm>
              <a:off x="7219800" y="1936800"/>
              <a:ext cx="438480" cy="360"/>
            </p14:xfrm>
          </p:contentPart>
        </mc:Choice>
        <mc:Fallback>
          <p:pic>
            <p:nvPicPr>
              <p:cNvPr id="20" name="Ink 19">
                <a:extLst>
                  <a:ext uri="{FF2B5EF4-FFF2-40B4-BE49-F238E27FC236}">
                    <a16:creationId xmlns:a16="http://schemas.microsoft.com/office/drawing/2014/main" id="{CFEE6766-D8E9-4DF7-891B-07ACB74A2683}"/>
                  </a:ext>
                </a:extLst>
              </p:cNvPr>
              <p:cNvPicPr/>
              <p:nvPr/>
            </p:nvPicPr>
            <p:blipFill>
              <a:blip r:embed="rId33"/>
              <a:stretch>
                <a:fillRect/>
              </a:stretch>
            </p:blipFill>
            <p:spPr>
              <a:xfrm>
                <a:off x="7203960" y="1873440"/>
                <a:ext cx="46980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1" name="Ink 20">
                <a:extLst>
                  <a:ext uri="{FF2B5EF4-FFF2-40B4-BE49-F238E27FC236}">
                    <a16:creationId xmlns:a16="http://schemas.microsoft.com/office/drawing/2014/main" id="{6D8255E4-85FA-48DB-AAFD-D144A01486C3}"/>
                  </a:ext>
                </a:extLst>
              </p14:cNvPr>
              <p14:cNvContentPartPr/>
              <p14:nvPr/>
            </p14:nvContentPartPr>
            <p14:xfrm>
              <a:off x="7810200" y="1911240"/>
              <a:ext cx="1866960" cy="57600"/>
            </p14:xfrm>
          </p:contentPart>
        </mc:Choice>
        <mc:Fallback>
          <p:pic>
            <p:nvPicPr>
              <p:cNvPr id="21" name="Ink 20">
                <a:extLst>
                  <a:ext uri="{FF2B5EF4-FFF2-40B4-BE49-F238E27FC236}">
                    <a16:creationId xmlns:a16="http://schemas.microsoft.com/office/drawing/2014/main" id="{6D8255E4-85FA-48DB-AAFD-D144A01486C3}"/>
                  </a:ext>
                </a:extLst>
              </p:cNvPr>
              <p:cNvPicPr/>
              <p:nvPr/>
            </p:nvPicPr>
            <p:blipFill>
              <a:blip r:embed="rId35"/>
              <a:stretch>
                <a:fillRect/>
              </a:stretch>
            </p:blipFill>
            <p:spPr>
              <a:xfrm>
                <a:off x="7794360" y="1847880"/>
                <a:ext cx="189828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2" name="Ink 21">
                <a:extLst>
                  <a:ext uri="{FF2B5EF4-FFF2-40B4-BE49-F238E27FC236}">
                    <a16:creationId xmlns:a16="http://schemas.microsoft.com/office/drawing/2014/main" id="{D543B58A-D3ED-44EA-9134-527E8FE1E948}"/>
                  </a:ext>
                </a:extLst>
              </p14:cNvPr>
              <p14:cNvContentPartPr/>
              <p14:nvPr/>
            </p14:nvContentPartPr>
            <p14:xfrm>
              <a:off x="876240" y="2222640"/>
              <a:ext cx="2070360" cy="38160"/>
            </p14:xfrm>
          </p:contentPart>
        </mc:Choice>
        <mc:Fallback>
          <p:pic>
            <p:nvPicPr>
              <p:cNvPr id="22" name="Ink 21">
                <a:extLst>
                  <a:ext uri="{FF2B5EF4-FFF2-40B4-BE49-F238E27FC236}">
                    <a16:creationId xmlns:a16="http://schemas.microsoft.com/office/drawing/2014/main" id="{D543B58A-D3ED-44EA-9134-527E8FE1E948}"/>
                  </a:ext>
                </a:extLst>
              </p:cNvPr>
              <p:cNvPicPr/>
              <p:nvPr/>
            </p:nvPicPr>
            <p:blipFill>
              <a:blip r:embed="rId37"/>
              <a:stretch>
                <a:fillRect/>
              </a:stretch>
            </p:blipFill>
            <p:spPr>
              <a:xfrm>
                <a:off x="860400" y="2159280"/>
                <a:ext cx="210168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3" name="Ink 22">
                <a:extLst>
                  <a:ext uri="{FF2B5EF4-FFF2-40B4-BE49-F238E27FC236}">
                    <a16:creationId xmlns:a16="http://schemas.microsoft.com/office/drawing/2014/main" id="{3FE39F7C-4CC9-48B1-81A5-6A31084F7F7C}"/>
                  </a:ext>
                </a:extLst>
              </p14:cNvPr>
              <p14:cNvContentPartPr/>
              <p14:nvPr/>
            </p14:nvContentPartPr>
            <p14:xfrm>
              <a:off x="3314520" y="2203560"/>
              <a:ext cx="2324520" cy="19440"/>
            </p14:xfrm>
          </p:contentPart>
        </mc:Choice>
        <mc:Fallback>
          <p:pic>
            <p:nvPicPr>
              <p:cNvPr id="23" name="Ink 22">
                <a:extLst>
                  <a:ext uri="{FF2B5EF4-FFF2-40B4-BE49-F238E27FC236}">
                    <a16:creationId xmlns:a16="http://schemas.microsoft.com/office/drawing/2014/main" id="{3FE39F7C-4CC9-48B1-81A5-6A31084F7F7C}"/>
                  </a:ext>
                </a:extLst>
              </p:cNvPr>
              <p:cNvPicPr/>
              <p:nvPr/>
            </p:nvPicPr>
            <p:blipFill>
              <a:blip r:embed="rId39"/>
              <a:stretch>
                <a:fillRect/>
              </a:stretch>
            </p:blipFill>
            <p:spPr>
              <a:xfrm>
                <a:off x="3298680" y="2140200"/>
                <a:ext cx="235584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4" name="Ink 23">
                <a:extLst>
                  <a:ext uri="{FF2B5EF4-FFF2-40B4-BE49-F238E27FC236}">
                    <a16:creationId xmlns:a16="http://schemas.microsoft.com/office/drawing/2014/main" id="{4C4A608B-726A-49C9-9288-06866AAADE8C}"/>
                  </a:ext>
                </a:extLst>
              </p14:cNvPr>
              <p14:cNvContentPartPr/>
              <p14:nvPr/>
            </p14:nvContentPartPr>
            <p14:xfrm>
              <a:off x="6000480" y="2222640"/>
              <a:ext cx="1314720" cy="360"/>
            </p14:xfrm>
          </p:contentPart>
        </mc:Choice>
        <mc:Fallback>
          <p:pic>
            <p:nvPicPr>
              <p:cNvPr id="24" name="Ink 23">
                <a:extLst>
                  <a:ext uri="{FF2B5EF4-FFF2-40B4-BE49-F238E27FC236}">
                    <a16:creationId xmlns:a16="http://schemas.microsoft.com/office/drawing/2014/main" id="{4C4A608B-726A-49C9-9288-06866AAADE8C}"/>
                  </a:ext>
                </a:extLst>
              </p:cNvPr>
              <p:cNvPicPr/>
              <p:nvPr/>
            </p:nvPicPr>
            <p:blipFill>
              <a:blip r:embed="rId41"/>
              <a:stretch>
                <a:fillRect/>
              </a:stretch>
            </p:blipFill>
            <p:spPr>
              <a:xfrm>
                <a:off x="5984640" y="2159280"/>
                <a:ext cx="134604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5" name="Ink 24">
                <a:extLst>
                  <a:ext uri="{FF2B5EF4-FFF2-40B4-BE49-F238E27FC236}">
                    <a16:creationId xmlns:a16="http://schemas.microsoft.com/office/drawing/2014/main" id="{1046EFDB-B7EA-4DCB-9F03-6127A9D1C5EB}"/>
                  </a:ext>
                </a:extLst>
              </p14:cNvPr>
              <p14:cNvContentPartPr/>
              <p14:nvPr/>
            </p14:nvContentPartPr>
            <p14:xfrm>
              <a:off x="895320" y="2489040"/>
              <a:ext cx="4299120" cy="25920"/>
            </p14:xfrm>
          </p:contentPart>
        </mc:Choice>
        <mc:Fallback>
          <p:pic>
            <p:nvPicPr>
              <p:cNvPr id="25" name="Ink 24">
                <a:extLst>
                  <a:ext uri="{FF2B5EF4-FFF2-40B4-BE49-F238E27FC236}">
                    <a16:creationId xmlns:a16="http://schemas.microsoft.com/office/drawing/2014/main" id="{1046EFDB-B7EA-4DCB-9F03-6127A9D1C5EB}"/>
                  </a:ext>
                </a:extLst>
              </p:cNvPr>
              <p:cNvPicPr/>
              <p:nvPr/>
            </p:nvPicPr>
            <p:blipFill>
              <a:blip r:embed="rId43"/>
              <a:stretch>
                <a:fillRect/>
              </a:stretch>
            </p:blipFill>
            <p:spPr>
              <a:xfrm>
                <a:off x="879480" y="2425680"/>
                <a:ext cx="4330440" cy="152640"/>
              </a:xfrm>
              <a:prstGeom prst="rect">
                <a:avLst/>
              </a:prstGeom>
            </p:spPr>
          </p:pic>
        </mc:Fallback>
      </mc:AlternateContent>
    </p:spTree>
    <p:extLst>
      <p:ext uri="{BB962C8B-B14F-4D97-AF65-F5344CB8AC3E}">
        <p14:creationId xmlns:p14="http://schemas.microsoft.com/office/powerpoint/2010/main" val="411125649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45741" y="-30778"/>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SQL_M Architecture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 Placeholder 8"/>
          <p:cNvSpPr txBox="1">
            <a:spLocks/>
          </p:cNvSpPr>
          <p:nvPr/>
        </p:nvSpPr>
        <p:spPr bwMode="gray">
          <a:xfrm>
            <a:off x="457857" y="1027691"/>
            <a:ext cx="11325777" cy="1356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79388" indent="-179388"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defTabSz="914217" eaLnBrk="1" hangingPunct="1">
              <a:spcBef>
                <a:spcPts val="1625"/>
              </a:spcBef>
              <a:buClr>
                <a:srgbClr val="F0AB00"/>
              </a:buClr>
              <a:buSzPct val="80000"/>
              <a:defRPr/>
            </a:pPr>
            <a:r>
              <a:rPr lang="en-US" sz="2000" kern="0" dirty="0">
                <a:solidFill>
                  <a:schemeClr val="bg1"/>
                </a:solidFill>
                <a:latin typeface="+mn-lt"/>
              </a:rPr>
              <a:t>When SQL Monitor is switched on</a:t>
            </a:r>
            <a:endParaRPr lang="en-US" sz="2000" b="0" kern="0" dirty="0">
              <a:solidFill>
                <a:schemeClr val="bg1"/>
              </a:solidFill>
              <a:latin typeface="+mn-lt"/>
            </a:endParaRPr>
          </a:p>
          <a:p>
            <a:pPr marL="179352" lvl="2" indent="-179352" defTabSz="914217" eaLnBrk="1" hangingPunct="1">
              <a:spcBef>
                <a:spcPts val="400"/>
              </a:spcBef>
              <a:buClr>
                <a:srgbClr val="F0AB00"/>
              </a:buClr>
              <a:buSzPct val="100000"/>
              <a:buFont typeface="Wingdings" pitchFamily="2" charset="2"/>
              <a:buChar char=""/>
              <a:defRPr/>
            </a:pPr>
            <a:r>
              <a:rPr lang="en-US" sz="1800" b="0" kern="0" dirty="0">
                <a:solidFill>
                  <a:schemeClr val="bg1"/>
                </a:solidFill>
                <a:latin typeface="+mn-lt"/>
              </a:rPr>
              <a:t>ABAP kernel logs information about DB accesses asynchronously via runtime monitor.</a:t>
            </a:r>
          </a:p>
          <a:p>
            <a:pPr marL="179352" lvl="2" indent="-179352" defTabSz="914217" eaLnBrk="1" hangingPunct="1">
              <a:spcBef>
                <a:spcPts val="400"/>
              </a:spcBef>
              <a:buClr>
                <a:srgbClr val="F0AB00"/>
              </a:buClr>
              <a:buSzPct val="100000"/>
              <a:buFont typeface="Wingdings" pitchFamily="2" charset="2"/>
              <a:buChar char=""/>
              <a:defRPr/>
            </a:pPr>
            <a:r>
              <a:rPr lang="en-US" sz="1800" b="0" kern="0" dirty="0">
                <a:solidFill>
                  <a:schemeClr val="bg1"/>
                </a:solidFill>
                <a:latin typeface="+mn-lt"/>
              </a:rPr>
              <a:t>Monitoring data is moved periodically via a batch job to specific database tables.</a:t>
            </a:r>
          </a:p>
          <a:p>
            <a:pPr marL="179352" lvl="2" indent="-179352" defTabSz="914217" eaLnBrk="1" hangingPunct="1">
              <a:spcBef>
                <a:spcPts val="400"/>
              </a:spcBef>
              <a:buClr>
                <a:srgbClr val="F0AB00"/>
              </a:buClr>
              <a:buSzPct val="100000"/>
              <a:buFont typeface="Wingdings" pitchFamily="2" charset="2"/>
              <a:buChar char=""/>
              <a:defRPr/>
            </a:pPr>
            <a:r>
              <a:rPr lang="en-US" sz="1800" b="0" kern="0" dirty="0">
                <a:solidFill>
                  <a:schemeClr val="bg1"/>
                </a:solidFill>
                <a:latin typeface="+mn-lt"/>
              </a:rPr>
              <a:t>SQL Monitor transaction reads data from these database tables.</a:t>
            </a:r>
          </a:p>
        </p:txBody>
      </p:sp>
      <p:grpSp>
        <p:nvGrpSpPr>
          <p:cNvPr id="7" name="Group 20"/>
          <p:cNvGrpSpPr>
            <a:grpSpLocks noChangeAspect="1"/>
          </p:cNvGrpSpPr>
          <p:nvPr/>
        </p:nvGrpSpPr>
        <p:grpSpPr bwMode="auto">
          <a:xfrm>
            <a:off x="1883038" y="2924944"/>
            <a:ext cx="8429099" cy="3054675"/>
            <a:chOff x="1984917" y="3429591"/>
            <a:chExt cx="5575609" cy="2910532"/>
          </a:xfrm>
        </p:grpSpPr>
        <p:sp>
          <p:nvSpPr>
            <p:cNvPr id="8" name="AutoShape 7"/>
            <p:cNvSpPr>
              <a:spLocks noChangeArrowheads="1"/>
            </p:cNvSpPr>
            <p:nvPr/>
          </p:nvSpPr>
          <p:spPr bwMode="gray">
            <a:xfrm>
              <a:off x="2062080" y="3429591"/>
              <a:ext cx="1930188" cy="792338"/>
            </a:xfrm>
            <a:prstGeom prst="roundRect">
              <a:avLst>
                <a:gd name="adj" fmla="val 0"/>
              </a:avLst>
            </a:prstGeom>
            <a:solidFill>
              <a:srgbClr val="F0AB00"/>
            </a:solidFill>
            <a:ln w="9525">
              <a:solidFill>
                <a:srgbClr val="FFFFFF"/>
              </a:solidFill>
              <a:round/>
              <a:headEnd/>
              <a:tailEnd/>
            </a:ln>
            <a:effectLst/>
          </p:spPr>
          <p:txBody>
            <a:bodyPr lIns="0" tIns="0" rIns="0" bIns="0" anchor="ctr"/>
            <a:lstStyle/>
            <a:p>
              <a:pPr algn="ctr">
                <a:spcBef>
                  <a:spcPts val="600"/>
                </a:spcBef>
                <a:buClr>
                  <a:srgbClr val="F0AB00"/>
                </a:buClr>
                <a:buSzPct val="80000"/>
                <a:defRPr/>
              </a:pPr>
              <a:endParaRPr lang="en-US" sz="1400" kern="0" dirty="0">
                <a:solidFill>
                  <a:schemeClr val="bg1"/>
                </a:solidFill>
                <a:ea typeface="Arial Unicode MS" pitchFamily="34" charset="-128"/>
                <a:cs typeface="Arial Unicode MS" pitchFamily="34" charset="-128"/>
              </a:endParaRPr>
            </a:p>
          </p:txBody>
        </p:sp>
        <p:sp>
          <p:nvSpPr>
            <p:cNvPr id="9" name="Flowchart: Magnetic Disk 8"/>
            <p:cNvSpPr/>
            <p:nvPr/>
          </p:nvSpPr>
          <p:spPr bwMode="gray">
            <a:xfrm>
              <a:off x="6033792" y="5581130"/>
              <a:ext cx="1526734" cy="758993"/>
            </a:xfrm>
            <a:prstGeom prst="flowChartMagneticDisk">
              <a:avLst/>
            </a:prstGeom>
            <a:solidFill>
              <a:srgbClr val="000000">
                <a:lumMod val="50000"/>
                <a:lumOff val="50000"/>
              </a:srgbClr>
            </a:solidFill>
            <a:ln w="12700" algn="ctr">
              <a:solidFill>
                <a:srgbClr val="FFFFFF"/>
              </a:solidFill>
              <a:miter lim="800000"/>
              <a:headEnd/>
              <a:tailEnd/>
            </a:ln>
            <a:effectLst/>
          </p:spPr>
          <p:txBody>
            <a:bodyPr lIns="107138" tIns="53988" rIns="107138" bIns="89979"/>
            <a:lstStyle/>
            <a:p>
              <a:pPr algn="ctr">
                <a:lnSpc>
                  <a:spcPct val="90000"/>
                </a:lnSpc>
                <a:buClr>
                  <a:srgbClr val="F0AB00"/>
                </a:buClr>
                <a:buSzPct val="80000"/>
                <a:defRPr/>
              </a:pPr>
              <a:r>
                <a:rPr lang="en-US" sz="1600" kern="0" dirty="0">
                  <a:solidFill>
                    <a:schemeClr val="bg1"/>
                  </a:solidFill>
                  <a:ea typeface="Arial Unicode MS" pitchFamily="34" charset="-128"/>
                  <a:cs typeface="Arial Unicode MS" pitchFamily="34" charset="-128"/>
                </a:rPr>
                <a:t>SQLM</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Tables</a:t>
              </a:r>
            </a:p>
          </p:txBody>
        </p:sp>
        <p:sp>
          <p:nvSpPr>
            <p:cNvPr id="10" name="Right Arrow 9"/>
            <p:cNvSpPr/>
            <p:nvPr/>
          </p:nvSpPr>
          <p:spPr bwMode="gray">
            <a:xfrm rot="5400000">
              <a:off x="6337496" y="4914779"/>
              <a:ext cx="933657" cy="399045"/>
            </a:xfrm>
            <a:prstGeom prst="rightArrow">
              <a:avLst>
                <a:gd name="adj1" fmla="val 50000"/>
                <a:gd name="adj2" fmla="val 37891"/>
              </a:avLst>
            </a:prstGeom>
            <a:solidFill>
              <a:srgbClr val="666666"/>
            </a:solidFill>
            <a:ln w="10000" cap="flat" cmpd="sng" algn="ctr">
              <a:noFill/>
              <a:prstDash val="solid"/>
              <a:headEnd/>
              <a:tailEnd/>
            </a:ln>
            <a:effectLst/>
          </p:spPr>
          <p:txBody>
            <a:bodyPr lIns="107138" tIns="85710" rIns="107138" bIns="85710"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2" name="AutoShape 7"/>
            <p:cNvSpPr>
              <a:spLocks noChangeArrowheads="1"/>
            </p:cNvSpPr>
            <p:nvPr/>
          </p:nvSpPr>
          <p:spPr bwMode="gray">
            <a:xfrm>
              <a:off x="6033792" y="3782094"/>
              <a:ext cx="1526734" cy="792338"/>
            </a:xfrm>
            <a:prstGeom prst="roundRect">
              <a:avLst>
                <a:gd name="adj" fmla="val 0"/>
              </a:avLst>
            </a:prstGeom>
            <a:solidFill>
              <a:srgbClr val="F0AB00"/>
            </a:solidFill>
            <a:ln w="9525">
              <a:solidFill>
                <a:srgbClr val="FFFFFF"/>
              </a:solidFill>
              <a:round/>
              <a:headEnd/>
              <a:tailEnd/>
            </a:ln>
            <a:effectLst/>
          </p:spPr>
          <p:txBody>
            <a:bodyPr lIns="0" tIns="0" rIns="0" bIns="0" anchor="ctr"/>
            <a:lstStyle/>
            <a:p>
              <a:pPr algn="ctr">
                <a:spcBef>
                  <a:spcPts val="600"/>
                </a:spcBef>
                <a:buClr>
                  <a:srgbClr val="F0AB00"/>
                </a:buClr>
                <a:buSzPct val="80000"/>
                <a:defRPr/>
              </a:pPr>
              <a:r>
                <a:rPr lang="en-US" sz="1600" kern="0" dirty="0">
                  <a:solidFill>
                    <a:schemeClr val="bg1"/>
                  </a:solidFill>
                  <a:ea typeface="Arial Unicode MS" pitchFamily="34" charset="-128"/>
                  <a:cs typeface="Arial Unicode MS" pitchFamily="34" charset="-128"/>
                </a:rPr>
                <a:t>SQL Monitor Transaction </a:t>
              </a:r>
            </a:p>
          </p:txBody>
        </p:sp>
        <p:sp>
          <p:nvSpPr>
            <p:cNvPr id="13" name="Flowchart: Magnetic Disk 12"/>
            <p:cNvSpPr/>
            <p:nvPr/>
          </p:nvSpPr>
          <p:spPr bwMode="gray">
            <a:xfrm>
              <a:off x="1984917" y="5570015"/>
              <a:ext cx="1930188" cy="770108"/>
            </a:xfrm>
            <a:prstGeom prst="flowChartMagneticDisk">
              <a:avLst/>
            </a:prstGeom>
            <a:solidFill>
              <a:srgbClr val="000000">
                <a:lumMod val="50000"/>
                <a:lumOff val="50000"/>
              </a:srgbClr>
            </a:solidFill>
            <a:ln w="12700" algn="ctr">
              <a:solidFill>
                <a:srgbClr val="FFFFFF"/>
              </a:solidFill>
              <a:miter lim="800000"/>
              <a:headEnd/>
              <a:tailEnd/>
            </a:ln>
            <a:effectLst/>
          </p:spPr>
          <p:txBody>
            <a:bodyPr lIns="107138" tIns="53988" rIns="107138" bIns="89979"/>
            <a:lstStyle/>
            <a:p>
              <a:pPr algn="ctr">
                <a:lnSpc>
                  <a:spcPct val="90000"/>
                </a:lnSpc>
                <a:buClr>
                  <a:srgbClr val="F0AB00"/>
                </a:buClr>
                <a:buSzPct val="80000"/>
                <a:defRPr/>
              </a:pPr>
              <a:endParaRPr lang="en-US" sz="1400" kern="0" dirty="0">
                <a:solidFill>
                  <a:schemeClr val="bg1"/>
                </a:solidFill>
                <a:ea typeface="Arial Unicode MS" pitchFamily="34" charset="-128"/>
                <a:cs typeface="Arial Unicode MS" pitchFamily="34" charset="-128"/>
              </a:endParaRPr>
            </a:p>
          </p:txBody>
        </p:sp>
        <p:sp>
          <p:nvSpPr>
            <p:cNvPr id="14" name="TextBox 13"/>
            <p:cNvSpPr txBox="1"/>
            <p:nvPr/>
          </p:nvSpPr>
          <p:spPr bwMode="gray">
            <a:xfrm>
              <a:off x="2638270" y="5852652"/>
              <a:ext cx="623481" cy="422285"/>
            </a:xfrm>
            <a:prstGeom prst="rect">
              <a:avLst/>
            </a:prstGeom>
            <a:noFill/>
            <a:effectLst/>
          </p:spPr>
          <p:txBody>
            <a:bodyPr wrap="none" lIns="0" tIns="0" rIns="0" bIns="0">
              <a:spAutoFit/>
            </a:bodyPr>
            <a:lstStyle/>
            <a:p>
              <a:pPr algn="ctr">
                <a:lnSpc>
                  <a:spcPct val="90000"/>
                </a:lnSpc>
                <a:buClr>
                  <a:srgbClr val="F0AB00"/>
                </a:buClr>
                <a:buSzPct val="80000"/>
                <a:defRPr/>
              </a:pPr>
              <a:r>
                <a:rPr lang="en-US" sz="1600" kern="0" dirty="0">
                  <a:solidFill>
                    <a:schemeClr val="bg1"/>
                  </a:solidFill>
                  <a:ea typeface="Arial Unicode MS" pitchFamily="34" charset="-128"/>
                  <a:cs typeface="Arial Unicode MS" pitchFamily="34" charset="-128"/>
                </a:rPr>
                <a:t>Application</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Tables</a:t>
              </a:r>
            </a:p>
          </p:txBody>
        </p:sp>
        <p:sp>
          <p:nvSpPr>
            <p:cNvPr id="15" name="AutoShape 7"/>
            <p:cNvSpPr>
              <a:spLocks noChangeArrowheads="1"/>
            </p:cNvSpPr>
            <p:nvPr/>
          </p:nvSpPr>
          <p:spPr bwMode="gray">
            <a:xfrm>
              <a:off x="1984917" y="3537565"/>
              <a:ext cx="1930188" cy="792338"/>
            </a:xfrm>
            <a:prstGeom prst="roundRect">
              <a:avLst>
                <a:gd name="adj" fmla="val 0"/>
              </a:avLst>
            </a:prstGeom>
            <a:solidFill>
              <a:srgbClr val="F0AB00"/>
            </a:solidFill>
            <a:ln w="9525">
              <a:solidFill>
                <a:srgbClr val="FFFFFF"/>
              </a:solidFill>
              <a:round/>
              <a:headEnd/>
              <a:tailEnd/>
            </a:ln>
            <a:effectLst/>
          </p:spPr>
          <p:txBody>
            <a:bodyPr lIns="0" tIns="0" rIns="0" bIns="0" anchor="ctr"/>
            <a:lstStyle/>
            <a:p>
              <a:pPr algn="ctr">
                <a:spcBef>
                  <a:spcPts val="600"/>
                </a:spcBef>
                <a:buClr>
                  <a:srgbClr val="F0AB00"/>
                </a:buClr>
                <a:buSzPct val="80000"/>
                <a:defRPr/>
              </a:pPr>
              <a:r>
                <a:rPr lang="en-US" sz="1600" kern="0" dirty="0">
                  <a:solidFill>
                    <a:schemeClr val="bg1"/>
                  </a:solidFill>
                  <a:ea typeface="Arial Unicode MS" pitchFamily="34" charset="-128"/>
                  <a:cs typeface="Arial Unicode MS" pitchFamily="34" charset="-128"/>
                </a:rPr>
                <a:t>Work Process</a:t>
              </a:r>
            </a:p>
          </p:txBody>
        </p:sp>
        <p:sp>
          <p:nvSpPr>
            <p:cNvPr id="16" name="Right Arrow 15"/>
            <p:cNvSpPr/>
            <p:nvPr/>
          </p:nvSpPr>
          <p:spPr bwMode="gray">
            <a:xfrm rot="5400000">
              <a:off x="2733026" y="4374909"/>
              <a:ext cx="435071" cy="399045"/>
            </a:xfrm>
            <a:prstGeom prst="rightArrow">
              <a:avLst/>
            </a:prstGeom>
            <a:solidFill>
              <a:srgbClr val="666666"/>
            </a:solidFill>
            <a:ln w="10000" cap="flat" cmpd="sng" algn="ctr">
              <a:noFill/>
              <a:prstDash val="solid"/>
              <a:headEnd/>
              <a:tailEnd/>
            </a:ln>
            <a:effectLst/>
          </p:spPr>
          <p:txBody>
            <a:bodyPr lIns="107138" tIns="85710" rIns="107138" bIns="85710"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7" name="AutoShape 7"/>
            <p:cNvSpPr>
              <a:spLocks noChangeArrowheads="1"/>
            </p:cNvSpPr>
            <p:nvPr/>
          </p:nvSpPr>
          <p:spPr bwMode="gray">
            <a:xfrm>
              <a:off x="1984917" y="4791967"/>
              <a:ext cx="1930188" cy="260408"/>
            </a:xfrm>
            <a:prstGeom prst="roundRect">
              <a:avLst>
                <a:gd name="adj" fmla="val 0"/>
              </a:avLst>
            </a:prstGeom>
            <a:solidFill>
              <a:srgbClr val="CCCCCC"/>
            </a:solidFill>
            <a:ln w="6350" algn="ctr">
              <a:solidFill>
                <a:srgbClr val="FFFFFF"/>
              </a:solid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Database Interface</a:t>
              </a:r>
            </a:p>
          </p:txBody>
        </p:sp>
        <p:sp>
          <p:nvSpPr>
            <p:cNvPr id="18" name="Right Arrow 17"/>
            <p:cNvSpPr/>
            <p:nvPr/>
          </p:nvSpPr>
          <p:spPr bwMode="gray">
            <a:xfrm rot="5400000">
              <a:off x="2717942" y="5148987"/>
              <a:ext cx="465241" cy="399045"/>
            </a:xfrm>
            <a:prstGeom prst="rightArrow">
              <a:avLst/>
            </a:prstGeom>
            <a:solidFill>
              <a:srgbClr val="666666"/>
            </a:solidFill>
            <a:ln w="10000" cap="flat" cmpd="sng" algn="ctr">
              <a:noFill/>
              <a:prstDash val="solid"/>
              <a:headEnd/>
              <a:tailEnd/>
            </a:ln>
            <a:effectLst/>
          </p:spPr>
          <p:txBody>
            <a:bodyPr lIns="107138" tIns="85710" rIns="107138" bIns="85710"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9" name="TextBox 18"/>
            <p:cNvSpPr txBox="1"/>
            <p:nvPr/>
          </p:nvSpPr>
          <p:spPr bwMode="gray">
            <a:xfrm>
              <a:off x="5779153" y="4918996"/>
              <a:ext cx="274628" cy="410554"/>
            </a:xfrm>
            <a:prstGeom prst="rect">
              <a:avLst/>
            </a:prstGeom>
            <a:noFill/>
          </p:spPr>
          <p:txBody>
            <a:bodyPr wrap="none" lIns="0" tIns="0" rIns="0" bIns="0">
              <a:spAutoFit/>
            </a:bodyPr>
            <a:lstStyle/>
            <a:p>
              <a:pPr>
                <a:spcBef>
                  <a:spcPct val="50000"/>
                </a:spcBef>
                <a:buClr>
                  <a:srgbClr val="F0AB00"/>
                </a:buClr>
                <a:buSzPct val="80000"/>
                <a:defRPr/>
              </a:pPr>
              <a:r>
                <a:rPr lang="en-US" sz="1400" kern="0" dirty="0">
                  <a:solidFill>
                    <a:schemeClr val="bg1"/>
                  </a:solidFill>
                  <a:ea typeface="Arial Unicode MS" pitchFamily="34" charset="-128"/>
                  <a:cs typeface="Arial Unicode MS" pitchFamily="34" charset="-128"/>
                </a:rPr>
                <a:t>Batch</a:t>
              </a:r>
              <a:br>
                <a:rPr lang="en-US" sz="1400" kern="0" dirty="0">
                  <a:solidFill>
                    <a:schemeClr val="bg1"/>
                  </a:solidFill>
                  <a:ea typeface="Arial Unicode MS" pitchFamily="34" charset="-128"/>
                  <a:cs typeface="Arial Unicode MS" pitchFamily="34" charset="-128"/>
                </a:rPr>
              </a:br>
              <a:r>
                <a:rPr lang="en-US" sz="1400" kern="0" dirty="0">
                  <a:solidFill>
                    <a:schemeClr val="bg1"/>
                  </a:solidFill>
                  <a:ea typeface="Arial Unicode MS" pitchFamily="34" charset="-128"/>
                  <a:cs typeface="Arial Unicode MS" pitchFamily="34" charset="-128"/>
                </a:rPr>
                <a:t>Job</a:t>
              </a:r>
            </a:p>
          </p:txBody>
        </p:sp>
        <p:cxnSp>
          <p:nvCxnSpPr>
            <p:cNvPr id="20" name="Elbow Connector 32"/>
            <p:cNvCxnSpPr>
              <a:cxnSpLocks noChangeShapeType="1"/>
              <a:stCxn id="21" idx="3"/>
              <a:endCxn id="9" idx="2"/>
            </p:cNvCxnSpPr>
            <p:nvPr/>
          </p:nvCxnSpPr>
          <p:spPr bwMode="gray">
            <a:xfrm>
              <a:off x="5455759" y="4921600"/>
              <a:ext cx="577629" cy="1038847"/>
            </a:xfrm>
            <a:prstGeom prst="bentConnector3">
              <a:avLst>
                <a:gd name="adj1" fmla="val 50000"/>
              </a:avLst>
            </a:prstGeom>
            <a:noFill/>
            <a:ln w="12700" algn="ctr">
              <a:solidFill>
                <a:schemeClr val="bg1"/>
              </a:solidFill>
              <a:miter lim="800000"/>
              <a:headEnd/>
              <a:tailEnd type="triangle" w="med" len="med"/>
            </a:ln>
            <a:extLst>
              <a:ext uri="{909E8E84-426E-40DD-AFC4-6F175D3DCCD1}">
                <a14:hiddenFill xmlns:a14="http://schemas.microsoft.com/office/drawing/2010/main">
                  <a:noFill/>
                </a14:hiddenFill>
              </a:ext>
            </a:extLst>
          </p:spPr>
        </p:cxnSp>
        <p:sp>
          <p:nvSpPr>
            <p:cNvPr id="21" name="Rounded Rectangle 20"/>
            <p:cNvSpPr/>
            <p:nvPr/>
          </p:nvSpPr>
          <p:spPr bwMode="gray">
            <a:xfrm>
              <a:off x="4586427" y="4560141"/>
              <a:ext cx="869742" cy="722473"/>
            </a:xfrm>
            <a:prstGeom prst="roundRect">
              <a:avLst/>
            </a:prstGeom>
            <a:solidFill>
              <a:srgbClr val="CCCCCC">
                <a:lumMod val="75000"/>
              </a:srgbClr>
            </a:solidFill>
            <a:ln w="6350" algn="ctr">
              <a:no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Runtime Monitor</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Data</a:t>
              </a:r>
            </a:p>
          </p:txBody>
        </p:sp>
        <p:cxnSp>
          <p:nvCxnSpPr>
            <p:cNvPr id="22" name="Elbow Connector 34"/>
            <p:cNvCxnSpPr>
              <a:cxnSpLocks noChangeShapeType="1"/>
              <a:stCxn id="17" idx="3"/>
              <a:endCxn id="21" idx="1"/>
            </p:cNvCxnSpPr>
            <p:nvPr/>
          </p:nvCxnSpPr>
          <p:spPr bwMode="gray">
            <a:xfrm>
              <a:off x="3915439" y="4921599"/>
              <a:ext cx="670969" cy="1"/>
            </a:xfrm>
            <a:prstGeom prst="bentConnector3">
              <a:avLst>
                <a:gd name="adj1" fmla="val 50000"/>
              </a:avLst>
            </a:prstGeom>
            <a:noFill/>
            <a:ln w="12700" algn="ctr">
              <a:solidFill>
                <a:schemeClr val="bg1"/>
              </a:solidFill>
              <a:miter lim="800000"/>
              <a:headEnd/>
              <a:tailEnd type="triangle" w="med" len="med"/>
            </a:ln>
            <a:extLst>
              <a:ext uri="{909E8E84-426E-40DD-AFC4-6F175D3DCCD1}">
                <a14:hiddenFill xmlns:a14="http://schemas.microsoft.com/office/drawing/2010/main">
                  <a:noFill/>
                </a14:hiddenFill>
              </a:ext>
            </a:extLst>
          </p:spPr>
        </p:cxnSp>
        <p:sp>
          <p:nvSpPr>
            <p:cNvPr id="23" name="TextBox 22"/>
            <p:cNvSpPr txBox="1"/>
            <p:nvPr/>
          </p:nvSpPr>
          <p:spPr bwMode="gray">
            <a:xfrm>
              <a:off x="4103162" y="4699872"/>
              <a:ext cx="311740" cy="205278"/>
            </a:xfrm>
            <a:prstGeom prst="rect">
              <a:avLst/>
            </a:prstGeom>
            <a:noFill/>
          </p:spPr>
          <p:txBody>
            <a:bodyPr wrap="none" lIns="0" tIns="0" rIns="0" bIns="0">
              <a:spAutoFit/>
            </a:bodyPr>
            <a:lstStyle/>
            <a:p>
              <a:pPr algn="ctr">
                <a:spcBef>
                  <a:spcPct val="50000"/>
                </a:spcBef>
                <a:buClr>
                  <a:srgbClr val="F0AB00"/>
                </a:buClr>
                <a:buSzPct val="80000"/>
                <a:defRPr/>
              </a:pPr>
              <a:r>
                <a:rPr lang="en-US" sz="1400" kern="0" dirty="0">
                  <a:solidFill>
                    <a:schemeClr val="bg1"/>
                  </a:solidFill>
                  <a:ea typeface="Arial Unicode MS" pitchFamily="34" charset="-128"/>
                  <a:cs typeface="Arial Unicode MS" pitchFamily="34" charset="-128"/>
                </a:rPr>
                <a:t>Async.</a:t>
              </a:r>
            </a:p>
          </p:txBody>
        </p:sp>
      </p:grpSp>
      <p:sp>
        <p:nvSpPr>
          <p:cNvPr id="2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6111158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175" name="Ink 174">
                <a:extLst>
                  <a:ext uri="{FF2B5EF4-FFF2-40B4-BE49-F238E27FC236}">
                    <a16:creationId xmlns:a16="http://schemas.microsoft.com/office/drawing/2014/main" id="{A656C5C1-7234-4F41-9A8A-30A7AF4B5FD3}"/>
                  </a:ext>
                </a:extLst>
              </p14:cNvPr>
              <p14:cNvContentPartPr/>
              <p14:nvPr/>
            </p14:nvContentPartPr>
            <p14:xfrm>
              <a:off x="617568" y="96386"/>
              <a:ext cx="10302480" cy="5978880"/>
            </p14:xfrm>
          </p:contentPart>
        </mc:Choice>
        <mc:Fallback>
          <p:pic>
            <p:nvPicPr>
              <p:cNvPr id="175" name="Ink 174">
                <a:extLst>
                  <a:ext uri="{FF2B5EF4-FFF2-40B4-BE49-F238E27FC236}">
                    <a16:creationId xmlns:a16="http://schemas.microsoft.com/office/drawing/2014/main" id="{A656C5C1-7234-4F41-9A8A-30A7AF4B5FD3}"/>
                  </a:ext>
                </a:extLst>
              </p:cNvPr>
              <p:cNvPicPr/>
              <p:nvPr/>
            </p:nvPicPr>
            <p:blipFill>
              <a:blip r:embed="rId3"/>
              <a:stretch>
                <a:fillRect/>
              </a:stretch>
            </p:blipFill>
            <p:spPr>
              <a:xfrm>
                <a:off x="608568" y="87386"/>
                <a:ext cx="10320120" cy="5996520"/>
              </a:xfrm>
              <a:prstGeom prst="rect">
                <a:avLst/>
              </a:prstGeom>
            </p:spPr>
          </p:pic>
        </mc:Fallback>
      </mc:AlternateContent>
    </p:spTree>
    <p:extLst>
      <p:ext uri="{BB962C8B-B14F-4D97-AF65-F5344CB8AC3E}">
        <p14:creationId xmlns:p14="http://schemas.microsoft.com/office/powerpoint/2010/main" val="4239167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SQL Performance Worklist Tuning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609441" y="1050950"/>
            <a:ext cx="11238002" cy="1754326"/>
          </a:xfrm>
          <a:prstGeom prst="rect">
            <a:avLst/>
          </a:prstGeom>
        </p:spPr>
        <p:txBody>
          <a:bodyPr wrap="square">
            <a:spAutoFit/>
          </a:bodyPr>
          <a:lstStyle/>
          <a:p>
            <a:r>
              <a:rPr lang="en-US" sz="1800" dirty="0">
                <a:solidFill>
                  <a:schemeClr val="bg1"/>
                </a:solidFill>
                <a:latin typeface="Benton Sans"/>
              </a:rPr>
              <a:t>The </a:t>
            </a:r>
            <a:r>
              <a:rPr lang="en-US" sz="1800" b="1" dirty="0">
                <a:solidFill>
                  <a:schemeClr val="bg1"/>
                </a:solidFill>
                <a:latin typeface="Benton Sans"/>
              </a:rPr>
              <a:t>SQL Performance Worklist Tuning</a:t>
            </a:r>
            <a:r>
              <a:rPr lang="en-US" sz="1800" dirty="0">
                <a:solidFill>
                  <a:schemeClr val="bg1"/>
                </a:solidFill>
                <a:latin typeface="Benton Sans"/>
              </a:rPr>
              <a:t> (transaction </a:t>
            </a:r>
            <a:r>
              <a:rPr lang="en-US" sz="1800" dirty="0">
                <a:solidFill>
                  <a:schemeClr val="bg1"/>
                </a:solidFill>
                <a:latin typeface="Monaco"/>
              </a:rPr>
              <a:t>SWLT</a:t>
            </a:r>
            <a:r>
              <a:rPr lang="en-US" sz="1800" dirty="0">
                <a:solidFill>
                  <a:schemeClr val="bg1"/>
                </a:solidFill>
                <a:latin typeface="Benton Sans"/>
              </a:rPr>
              <a:t>) enables you to find ABAP SQL code that has potential for performance improvement. This tool combines information from static ABAP code scans that normally run in a test or quality system with runtime data from the </a:t>
            </a:r>
            <a:r>
              <a:rPr lang="en-US" sz="1800" b="1" dirty="0">
                <a:solidFill>
                  <a:schemeClr val="bg1"/>
                </a:solidFill>
                <a:latin typeface="Benton Sans"/>
              </a:rPr>
              <a:t>SQL Monitor</a:t>
            </a:r>
            <a:r>
              <a:rPr lang="en-US" sz="1800" dirty="0">
                <a:solidFill>
                  <a:schemeClr val="bg1"/>
                </a:solidFill>
                <a:latin typeface="Benton Sans"/>
              </a:rPr>
              <a:t> that typically originates from the productive system. Based on data records collected by the </a:t>
            </a:r>
            <a:r>
              <a:rPr lang="en-US" sz="1800" b="1" dirty="0">
                <a:solidFill>
                  <a:schemeClr val="bg1"/>
                </a:solidFill>
                <a:latin typeface="Benton Sans"/>
              </a:rPr>
              <a:t>SQL Monitor</a:t>
            </a:r>
            <a:r>
              <a:rPr lang="en-US" sz="1800" dirty="0">
                <a:solidFill>
                  <a:schemeClr val="bg1"/>
                </a:solidFill>
                <a:latin typeface="Benton Sans"/>
              </a:rPr>
              <a:t>, the </a:t>
            </a:r>
            <a:r>
              <a:rPr lang="en-US" sz="1800" b="1" dirty="0">
                <a:solidFill>
                  <a:schemeClr val="bg1"/>
                </a:solidFill>
                <a:latin typeface="Benton Sans"/>
              </a:rPr>
              <a:t>SQL Performance Tuning Worklist</a:t>
            </a:r>
            <a:r>
              <a:rPr lang="en-US" sz="1800" dirty="0">
                <a:solidFill>
                  <a:schemeClr val="bg1"/>
                </a:solidFill>
                <a:latin typeface="Benton Sans"/>
              </a:rPr>
              <a:t> automatically creates a worklist and allows you to rank the findings according to specific performance issues and their business relevance.</a:t>
            </a:r>
            <a:endParaRPr lang="en-US" sz="1800" dirty="0">
              <a:solidFill>
                <a:schemeClr val="bg1"/>
              </a:solidFill>
            </a:endParaRPr>
          </a:p>
        </p:txBody>
      </p:sp>
      <p:sp>
        <p:nvSpPr>
          <p:cNvPr id="7" name="Oval 6">
            <a:extLst>
              <a:ext uri="{FF2B5EF4-FFF2-40B4-BE49-F238E27FC236}">
                <a16:creationId xmlns:a16="http://schemas.microsoft.com/office/drawing/2014/main" id="{C71A7E1E-E127-4224-8C72-27FFE81E1F07}"/>
              </a:ext>
            </a:extLst>
          </p:cNvPr>
          <p:cNvSpPr/>
          <p:nvPr/>
        </p:nvSpPr>
        <p:spPr>
          <a:xfrm>
            <a:off x="1522338" y="2783717"/>
            <a:ext cx="3657600" cy="3270739"/>
          </a:xfrm>
          <a:prstGeom prst="ellipse">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bg1"/>
                </a:solidFill>
              </a:rPr>
              <a:t>Findings from</a:t>
            </a:r>
          </a:p>
          <a:p>
            <a:r>
              <a:rPr lang="en-US" sz="1800" b="1" dirty="0">
                <a:solidFill>
                  <a:schemeClr val="bg1"/>
                </a:solidFill>
              </a:rPr>
              <a:t> SCI/ATC</a:t>
            </a:r>
          </a:p>
          <a:p>
            <a:r>
              <a:rPr lang="en-US" sz="1800" b="1" dirty="0">
                <a:solidFill>
                  <a:schemeClr val="bg1"/>
                </a:solidFill>
              </a:rPr>
              <a:t>Which are all</a:t>
            </a:r>
          </a:p>
          <a:p>
            <a:r>
              <a:rPr lang="en-US" sz="1800" b="1" dirty="0">
                <a:solidFill>
                  <a:schemeClr val="bg1"/>
                </a:solidFill>
              </a:rPr>
              <a:t> violation of </a:t>
            </a:r>
          </a:p>
          <a:p>
            <a:r>
              <a:rPr lang="en-US" sz="1800" b="1" dirty="0">
                <a:solidFill>
                  <a:schemeClr val="bg1"/>
                </a:solidFill>
              </a:rPr>
              <a:t>guidelines</a:t>
            </a:r>
          </a:p>
        </p:txBody>
      </p:sp>
      <p:sp>
        <p:nvSpPr>
          <p:cNvPr id="8" name="Oval 7">
            <a:extLst>
              <a:ext uri="{FF2B5EF4-FFF2-40B4-BE49-F238E27FC236}">
                <a16:creationId xmlns:a16="http://schemas.microsoft.com/office/drawing/2014/main" id="{52B79CDB-F144-41CC-BA21-45D6086968A1}"/>
              </a:ext>
            </a:extLst>
          </p:cNvPr>
          <p:cNvSpPr/>
          <p:nvPr/>
        </p:nvSpPr>
        <p:spPr>
          <a:xfrm>
            <a:off x="3444924" y="2796973"/>
            <a:ext cx="3657600" cy="3270739"/>
          </a:xfrm>
          <a:prstGeom prst="ellipse">
            <a:avLst/>
          </a:prstGeom>
          <a:solidFill>
            <a:schemeClr val="accent6">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800" dirty="0">
                <a:solidFill>
                  <a:schemeClr val="bg1"/>
                </a:solidFill>
              </a:rPr>
              <a:t>SQLM tool for most </a:t>
            </a:r>
          </a:p>
          <a:p>
            <a:pPr algn="r"/>
            <a:r>
              <a:rPr lang="en-US" sz="1800" dirty="0">
                <a:solidFill>
                  <a:schemeClr val="bg1"/>
                </a:solidFill>
              </a:rPr>
              <a:t>used and domination</a:t>
            </a:r>
          </a:p>
          <a:p>
            <a:pPr algn="r"/>
            <a:r>
              <a:rPr lang="en-US" sz="1800" dirty="0">
                <a:solidFill>
                  <a:schemeClr val="bg1"/>
                </a:solidFill>
              </a:rPr>
              <a:t> SQL statements</a:t>
            </a:r>
          </a:p>
        </p:txBody>
      </p:sp>
      <p:sp>
        <p:nvSpPr>
          <p:cNvPr id="9" name="TextBox 8">
            <a:extLst>
              <a:ext uri="{FF2B5EF4-FFF2-40B4-BE49-F238E27FC236}">
                <a16:creationId xmlns:a16="http://schemas.microsoft.com/office/drawing/2014/main" id="{148E21FD-43DB-436B-B42D-67107FAA0E35}"/>
              </a:ext>
            </a:extLst>
          </p:cNvPr>
          <p:cNvSpPr txBox="1"/>
          <p:nvPr/>
        </p:nvSpPr>
        <p:spPr>
          <a:xfrm>
            <a:off x="3822104" y="6219901"/>
            <a:ext cx="2699238" cy="369332"/>
          </a:xfrm>
          <a:prstGeom prst="rect">
            <a:avLst/>
          </a:prstGeom>
          <a:noFill/>
        </p:spPr>
        <p:txBody>
          <a:bodyPr wrap="square" rtlCol="0">
            <a:spAutoFit/>
          </a:bodyPr>
          <a:lstStyle/>
          <a:p>
            <a:r>
              <a:rPr lang="en-US" sz="1800" b="1" dirty="0">
                <a:solidFill>
                  <a:schemeClr val="bg1"/>
                </a:solidFill>
              </a:rPr>
              <a:t>Priorities</a:t>
            </a:r>
          </a:p>
        </p:txBody>
      </p:sp>
      <p:cxnSp>
        <p:nvCxnSpPr>
          <p:cNvPr id="10" name="Straight Arrow Connector 9">
            <a:extLst>
              <a:ext uri="{FF2B5EF4-FFF2-40B4-BE49-F238E27FC236}">
                <a16:creationId xmlns:a16="http://schemas.microsoft.com/office/drawing/2014/main" id="{DD06BA3C-9853-4700-94A7-43BB90517936}"/>
              </a:ext>
            </a:extLst>
          </p:cNvPr>
          <p:cNvCxnSpPr/>
          <p:nvPr/>
        </p:nvCxnSpPr>
        <p:spPr>
          <a:xfrm flipV="1">
            <a:off x="4285926" y="5843573"/>
            <a:ext cx="14908" cy="416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
        <p:nvSpPr>
          <p:cNvPr id="2" name="Rectangle 1"/>
          <p:cNvSpPr/>
          <p:nvPr/>
        </p:nvSpPr>
        <p:spPr>
          <a:xfrm>
            <a:off x="7680261" y="2883512"/>
            <a:ext cx="4504759" cy="646331"/>
          </a:xfrm>
          <a:prstGeom prst="rect">
            <a:avLst/>
          </a:prstGeom>
        </p:spPr>
        <p:txBody>
          <a:bodyPr wrap="none">
            <a:spAutoFit/>
          </a:bodyPr>
          <a:lstStyle/>
          <a:p>
            <a:r>
              <a:rPr lang="en-US" sz="1800" kern="0" dirty="0">
                <a:solidFill>
                  <a:schemeClr val="bg1"/>
                </a:solidFill>
              </a:rPr>
              <a:t>What need to be fix?</a:t>
            </a:r>
          </a:p>
          <a:p>
            <a:r>
              <a:rPr lang="en-US" sz="1800" kern="0" dirty="0">
                <a:solidFill>
                  <a:schemeClr val="bg1"/>
                </a:solidFill>
              </a:rPr>
              <a:t>Performance_DB  : is the Check Static Variant.</a:t>
            </a:r>
            <a:endParaRPr lang="en-US" sz="1800" dirty="0"/>
          </a:p>
        </p:txBody>
      </p:sp>
    </p:spTree>
    <p:extLst>
      <p:ext uri="{BB962C8B-B14F-4D97-AF65-F5344CB8AC3E}">
        <p14:creationId xmlns:p14="http://schemas.microsoft.com/office/powerpoint/2010/main" val="2758778312"/>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SQL Performance Tuning Worklist - Usage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 Placeholder 2"/>
          <p:cNvSpPr txBox="1">
            <a:spLocks/>
          </p:cNvSpPr>
          <p:nvPr/>
        </p:nvSpPr>
        <p:spPr bwMode="gray">
          <a:xfrm>
            <a:off x="611554" y="1484784"/>
            <a:ext cx="9947354" cy="333298"/>
          </a:xfrm>
          <a:prstGeom prst="rect">
            <a:avLst/>
          </a:prstGeom>
        </p:spPr>
        <p:txBody>
          <a:bodyPr lIns="0" tIns="0" rIns="0" bIns="0"/>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defRPr/>
            </a:pPr>
            <a:r>
              <a:rPr lang="en-US" sz="2000" b="1" kern="0" dirty="0">
                <a:solidFill>
                  <a:schemeClr val="bg1"/>
                </a:solidFill>
                <a:ea typeface="Arial Unicode MS" pitchFamily="34" charset="-128"/>
                <a:cs typeface="Arial Unicode MS" pitchFamily="34" charset="-128"/>
              </a:rPr>
              <a:t>Transaction SWLT provides a combined view with flexible navigation options</a:t>
            </a:r>
          </a:p>
        </p:txBody>
      </p:sp>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410044" y="1930765"/>
            <a:ext cx="7730606" cy="3702939"/>
          </a:xfrm>
          <a:prstGeom prst="rect">
            <a:avLst/>
          </a:prstGeom>
          <a:noFill/>
          <a:ln w="9525">
            <a:solidFill>
              <a:srgbClr val="0076CB"/>
            </a:solidFill>
            <a:miter lim="800000"/>
            <a:headEnd/>
            <a:tailEnd/>
          </a:ln>
          <a:extLst>
            <a:ext uri="{909E8E84-426E-40DD-AFC4-6F175D3DCCD1}">
              <a14:hiddenFill xmlns:a14="http://schemas.microsoft.com/office/drawing/2010/main">
                <a:solidFill>
                  <a:srgbClr val="FFFFFF"/>
                </a:solidFill>
              </a14:hiddenFill>
            </a:ext>
          </a:extLst>
        </p:spPr>
      </p:pic>
      <p:sp>
        <p:nvSpPr>
          <p:cNvPr id="8" name="TextBox 7"/>
          <p:cNvSpPr txBox="1"/>
          <p:nvPr/>
        </p:nvSpPr>
        <p:spPr bwMode="gray">
          <a:xfrm>
            <a:off x="325187" y="5034263"/>
            <a:ext cx="1593482" cy="769263"/>
          </a:xfrm>
          <a:prstGeom prst="rect">
            <a:avLst/>
          </a:prstGeom>
          <a:noFill/>
          <a:ln>
            <a:noFill/>
          </a:ln>
        </p:spPr>
        <p:txBody>
          <a:bodyPr wrap="square" lIns="0" tIns="0" rIns="0" bIns="0">
            <a:spAutoFit/>
          </a:bodyPr>
          <a:lstStyle/>
          <a:p>
            <a:pPr algn="r">
              <a:spcBef>
                <a:spcPct val="50000"/>
              </a:spcBef>
              <a:buClr>
                <a:srgbClr val="F0AB00"/>
              </a:buClr>
              <a:buSzPct val="80000"/>
              <a:defRPr/>
            </a:pPr>
            <a:r>
              <a:rPr lang="en-US" sz="1800" kern="0" dirty="0">
                <a:solidFill>
                  <a:schemeClr val="bg1"/>
                </a:solidFill>
                <a:ea typeface="Arial Unicode MS" pitchFamily="34" charset="-128"/>
                <a:cs typeface="Arial Unicode MS" pitchFamily="34" charset="-128"/>
              </a:rPr>
              <a:t>SQLM Data</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Different request</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entry points</a:t>
            </a:r>
          </a:p>
        </p:txBody>
      </p:sp>
      <p:sp>
        <p:nvSpPr>
          <p:cNvPr id="9" name="TextBox 8"/>
          <p:cNvSpPr txBox="1"/>
          <p:nvPr/>
        </p:nvSpPr>
        <p:spPr bwMode="gray">
          <a:xfrm>
            <a:off x="10361420" y="5034264"/>
            <a:ext cx="1638715" cy="769263"/>
          </a:xfrm>
          <a:prstGeom prst="rect">
            <a:avLst/>
          </a:prstGeom>
          <a:noFill/>
          <a:ln>
            <a:noFill/>
          </a:ln>
        </p:spPr>
        <p:txBody>
          <a:bodyPr wrap="square" lIns="0" tIns="0" rIns="0" bIns="0">
            <a:spAutoFit/>
          </a:bodyPr>
          <a:lstStyle/>
          <a:p>
            <a:pPr>
              <a:spcBef>
                <a:spcPct val="50000"/>
              </a:spcBef>
              <a:buClr>
                <a:srgbClr val="F0AB00"/>
              </a:buClr>
              <a:buSzPct val="80000"/>
              <a:defRPr/>
            </a:pPr>
            <a:r>
              <a:rPr lang="en-US" sz="1800" kern="0" dirty="0">
                <a:solidFill>
                  <a:schemeClr val="bg1"/>
                </a:solidFill>
                <a:ea typeface="Arial Unicode MS" pitchFamily="34" charset="-128"/>
                <a:cs typeface="Arial Unicode MS" pitchFamily="34" charset="-128"/>
              </a:rPr>
              <a:t>ATC Results</a:t>
            </a:r>
            <a:br>
              <a:rPr lang="en-US" sz="18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Detailed check results</a:t>
            </a:r>
          </a:p>
        </p:txBody>
      </p:sp>
      <p:sp>
        <p:nvSpPr>
          <p:cNvPr id="10" name="Rectangle 9"/>
          <p:cNvSpPr/>
          <p:nvPr/>
        </p:nvSpPr>
        <p:spPr bwMode="gray">
          <a:xfrm>
            <a:off x="2007546" y="1818081"/>
            <a:ext cx="8264994" cy="3118715"/>
          </a:xfrm>
          <a:prstGeom prst="rect">
            <a:avLst/>
          </a:prstGeom>
          <a:noFill/>
          <a:ln w="38100" algn="ctr">
            <a:solidFill>
              <a:srgbClr val="F0AB00"/>
            </a:solidFill>
            <a:prstDash val="solid"/>
            <a:miter lim="800000"/>
            <a:headEnd/>
            <a:tailEnd/>
          </a:ln>
        </p:spPr>
        <p:txBody>
          <a:bodyPr lIns="89979" tIns="71983" rIns="89979" bIns="71983"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2" name="TextBox 11"/>
          <p:cNvSpPr txBox="1"/>
          <p:nvPr/>
        </p:nvSpPr>
        <p:spPr bwMode="gray">
          <a:xfrm>
            <a:off x="325187" y="2243433"/>
            <a:ext cx="1593482" cy="492329"/>
          </a:xfrm>
          <a:prstGeom prst="rect">
            <a:avLst/>
          </a:prstGeom>
          <a:noFill/>
          <a:ln>
            <a:noFill/>
          </a:ln>
        </p:spPr>
        <p:txBody>
          <a:bodyPr wrap="square" lIns="0" tIns="0" rIns="0" bIns="0">
            <a:spAutoFit/>
          </a:bodyPr>
          <a:lstStyle/>
          <a:p>
            <a:pPr algn="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Ranked</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worklist</a:t>
            </a:r>
          </a:p>
        </p:txBody>
      </p:sp>
      <p:sp>
        <p:nvSpPr>
          <p:cNvPr id="13" name="Rectangle 12"/>
          <p:cNvSpPr/>
          <p:nvPr/>
        </p:nvSpPr>
        <p:spPr bwMode="gray">
          <a:xfrm>
            <a:off x="2007547" y="5038373"/>
            <a:ext cx="4267799" cy="960215"/>
          </a:xfrm>
          <a:prstGeom prst="rect">
            <a:avLst/>
          </a:prstGeom>
          <a:noFill/>
          <a:ln w="38100" algn="ctr">
            <a:solidFill>
              <a:srgbClr val="F0AB00"/>
            </a:solidFill>
            <a:prstDash val="solid"/>
            <a:miter lim="800000"/>
            <a:headEnd/>
            <a:tailEnd/>
          </a:ln>
        </p:spPr>
        <p:txBody>
          <a:bodyPr lIns="89979" tIns="71983" rIns="89979" bIns="71983"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4" name="Rectangle 13"/>
          <p:cNvSpPr/>
          <p:nvPr/>
        </p:nvSpPr>
        <p:spPr bwMode="gray">
          <a:xfrm>
            <a:off x="6438821" y="5038373"/>
            <a:ext cx="3833719" cy="960215"/>
          </a:xfrm>
          <a:prstGeom prst="rect">
            <a:avLst/>
          </a:prstGeom>
          <a:noFill/>
          <a:ln w="38100" algn="ctr">
            <a:solidFill>
              <a:srgbClr val="F0AB00"/>
            </a:solidFill>
            <a:prstDash val="solid"/>
            <a:miter lim="800000"/>
            <a:headEnd/>
            <a:tailEnd/>
          </a:ln>
        </p:spPr>
        <p:txBody>
          <a:bodyPr lIns="89979" tIns="71983" rIns="89979" bIns="71983"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5" name="Oval 89"/>
          <p:cNvSpPr/>
          <p:nvPr/>
        </p:nvSpPr>
        <p:spPr bwMode="gray">
          <a:xfrm>
            <a:off x="2037067" y="1818080"/>
            <a:ext cx="390435" cy="390434"/>
          </a:xfrm>
          <a:prstGeom prst="rect">
            <a:avLst/>
          </a:prstGeom>
          <a:solidFill>
            <a:srgbClr val="F0AB00"/>
          </a:solidFill>
          <a:ln w="6350" algn="ctr">
            <a:no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1</a:t>
            </a:r>
            <a:endParaRPr lang="en-US" sz="2400" kern="0" dirty="0">
              <a:solidFill>
                <a:schemeClr val="bg1"/>
              </a:solidFill>
              <a:ea typeface="Arial Unicode MS" pitchFamily="34" charset="-128"/>
              <a:cs typeface="Arial Unicode MS" pitchFamily="34" charset="-128"/>
            </a:endParaRPr>
          </a:p>
        </p:txBody>
      </p:sp>
      <p:sp>
        <p:nvSpPr>
          <p:cNvPr id="16" name="Oval 89"/>
          <p:cNvSpPr/>
          <p:nvPr/>
        </p:nvSpPr>
        <p:spPr bwMode="gray">
          <a:xfrm>
            <a:off x="2007547" y="5621007"/>
            <a:ext cx="390435" cy="390434"/>
          </a:xfrm>
          <a:prstGeom prst="rect">
            <a:avLst/>
          </a:prstGeom>
          <a:solidFill>
            <a:srgbClr val="F0AB00"/>
          </a:solidFill>
          <a:ln w="6350" algn="ctr">
            <a:no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2</a:t>
            </a:r>
            <a:endParaRPr lang="en-US" sz="2400" kern="0" dirty="0">
              <a:solidFill>
                <a:schemeClr val="bg1"/>
              </a:solidFill>
              <a:ea typeface="Arial Unicode MS" pitchFamily="34" charset="-128"/>
              <a:cs typeface="Arial Unicode MS" pitchFamily="34" charset="-128"/>
            </a:endParaRPr>
          </a:p>
        </p:txBody>
      </p:sp>
      <p:sp>
        <p:nvSpPr>
          <p:cNvPr id="17" name="Oval 89"/>
          <p:cNvSpPr/>
          <p:nvPr/>
        </p:nvSpPr>
        <p:spPr bwMode="gray">
          <a:xfrm>
            <a:off x="9882105" y="5608310"/>
            <a:ext cx="390435" cy="390434"/>
          </a:xfrm>
          <a:prstGeom prst="rect">
            <a:avLst/>
          </a:prstGeom>
          <a:solidFill>
            <a:srgbClr val="F0AB00"/>
          </a:solidFill>
          <a:ln w="6350" algn="ctr">
            <a:no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3</a:t>
            </a:r>
            <a:endParaRPr lang="en-US" sz="2400" kern="0" dirty="0">
              <a:solidFill>
                <a:schemeClr val="bg1"/>
              </a:solidFill>
              <a:ea typeface="Arial Unicode MS" pitchFamily="34" charset="-128"/>
              <a:cs typeface="Arial Unicode MS" pitchFamily="34" charset="-128"/>
            </a:endParaRPr>
          </a:p>
        </p:txBody>
      </p:sp>
      <p:sp>
        <p:nvSpPr>
          <p:cNvPr id="18"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892921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2" grpId="0"/>
      <p:bldP spid="13" grpId="0" animBg="1"/>
      <p:bldP spid="14"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10242</TotalTime>
  <Words>1260</Words>
  <Application>Microsoft Office PowerPoint</Application>
  <PresentationFormat>Custom</PresentationFormat>
  <Paragraphs>168</Paragraphs>
  <Slides>19</Slides>
  <Notes>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19</vt:i4>
      </vt:variant>
    </vt:vector>
  </HeadingPairs>
  <TitlesOfParts>
    <vt:vector size="33" baseType="lpstr">
      <vt:lpstr>Arial</vt:lpstr>
      <vt:lpstr>Arial Black</vt:lpstr>
      <vt:lpstr>Arial Bold</vt:lpstr>
      <vt:lpstr>Arial Unicode MS</vt:lpstr>
      <vt:lpstr>Benton Sans</vt:lpstr>
      <vt:lpstr>Calibri</vt:lpstr>
      <vt:lpstr>Cooper Black</vt:lpstr>
      <vt:lpstr>Monaco</vt:lpstr>
      <vt:lpstr>Open Sans</vt:lpstr>
      <vt:lpstr>Patua One</vt:lpstr>
      <vt:lpstr>Segoe UI</vt:lpstr>
      <vt:lpstr>Segoe UI Bold</vt:lpstr>
      <vt:lpstr>Wingdings</vt:lpstr>
      <vt:lpstr>Office Theme</vt:lpstr>
      <vt:lpstr>ABAP on Hana s/4 Hana Training</vt:lpstr>
      <vt:lpstr>Agenda – Day 5</vt:lpstr>
      <vt:lpstr>Performance Guild line for ABAP Code</vt:lpstr>
      <vt:lpstr>Question</vt:lpstr>
      <vt:lpstr>SQLM ( SQL Monitor )</vt:lpstr>
      <vt:lpstr>SQL_M Architecture  </vt:lpstr>
      <vt:lpstr>PowerPoint Presentation</vt:lpstr>
      <vt:lpstr>SQL Performance Worklist Tuning </vt:lpstr>
      <vt:lpstr>SQL Performance Tuning Worklist - Usage</vt:lpstr>
      <vt:lpstr>Exercise 3</vt:lpstr>
      <vt:lpstr>OIA Scenario - Open Item Analysis</vt:lpstr>
      <vt:lpstr>Articulate Requirement for OIA </vt:lpstr>
      <vt:lpstr>Custom Table for OIA</vt:lpstr>
      <vt:lpstr>Exercise 4 </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286</cp:revision>
  <dcterms:created xsi:type="dcterms:W3CDTF">2013-09-12T13:05:01Z</dcterms:created>
  <dcterms:modified xsi:type="dcterms:W3CDTF">2022-02-23T15:13:16Z</dcterms:modified>
</cp:coreProperties>
</file>